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ree Serif" panose="020B0604020202020204" charset="0"/>
      <p:regular r:id="rId19"/>
    </p:embeddedFont>
    <p:embeddedFont>
      <p:font typeface="Stadio Now Display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513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74E92-DCE9-4CB2-A2E4-099FBAAECC0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A30B7-7AE9-472E-84B8-3F31E8D0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8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A30B7-7AE9-472E-84B8-3F31E8D0B4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3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</a:t>
            </a:r>
            <a:r>
              <a:rPr lang="en-US" dirty="0" err="1"/>
              <a:t>Poin</a:t>
            </a:r>
            <a:r>
              <a:rPr lang="en-US" dirty="0"/>
              <a:t> abstract </a:t>
            </a:r>
            <a:r>
              <a:rPr lang="en-US" dirty="0" err="1"/>
              <a:t>classSelanjutnya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abstract class pada class Monster yang juga </a:t>
            </a:r>
            <a:r>
              <a:rPr lang="en-US" dirty="0" err="1"/>
              <a:t>mengimplementasikan</a:t>
            </a:r>
            <a:r>
              <a:rPr lang="en-US" dirty="0"/>
              <a:t> interface Battle Action. Abstract class Monster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Monster, </a:t>
            </a:r>
            <a:r>
              <a:rPr lang="en-US" dirty="0" err="1"/>
              <a:t>seperti</a:t>
            </a:r>
            <a:r>
              <a:rPr lang="en-US" dirty="0"/>
              <a:t> name, level, </a:t>
            </a:r>
            <a:r>
              <a:rPr lang="en-US" dirty="0" err="1"/>
              <a:t>healthPoint</a:t>
            </a:r>
            <a:r>
              <a:rPr lang="en-US" dirty="0"/>
              <a:t>, </a:t>
            </a:r>
            <a:r>
              <a:rPr lang="en-US" dirty="0" err="1"/>
              <a:t>expPoint</a:t>
            </a:r>
            <a:r>
              <a:rPr lang="en-US" dirty="0"/>
              <a:t>, dan </a:t>
            </a:r>
            <a:r>
              <a:rPr lang="en-US" dirty="0" err="1"/>
              <a:t>elemen</a:t>
            </a:r>
            <a:r>
              <a:rPr lang="en-US" dirty="0"/>
              <a:t>. Abstract class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diinstansiasi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template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kelas-kelas</a:t>
            </a:r>
            <a:r>
              <a:rPr lang="en-US" dirty="0"/>
              <a:t> Monster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Player Monster dan </a:t>
            </a:r>
            <a:r>
              <a:rPr lang="en-US" dirty="0" err="1"/>
              <a:t>WildMonster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A30B7-7AE9-472E-84B8-3F31E8D0B4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9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.# </a:t>
            </a:r>
            <a:r>
              <a:rPr lang="en-US" dirty="0" err="1"/>
              <a:t>Poin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TurunanKita</a:t>
            </a:r>
            <a:r>
              <a:rPr lang="en-US" dirty="0"/>
              <a:t>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kelas-kelas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PlayerMonster</a:t>
            </a:r>
            <a:r>
              <a:rPr lang="en-US" dirty="0"/>
              <a:t> dan </a:t>
            </a:r>
            <a:r>
              <a:rPr lang="en-US" dirty="0" err="1"/>
              <a:t>WildMonster</a:t>
            </a:r>
            <a:r>
              <a:rPr lang="en-US" dirty="0"/>
              <a:t> yang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abstract class Monster.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id-ID" dirty="0"/>
              <a:t>klas monster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juga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. Pada </a:t>
            </a:r>
            <a:r>
              <a:rPr lang="en-US" dirty="0" err="1"/>
              <a:t>kode</a:t>
            </a:r>
            <a:r>
              <a:rPr lang="en-US" dirty="0"/>
              <a:t> kami </a:t>
            </a:r>
            <a:r>
              <a:rPr lang="en-US" dirty="0" err="1"/>
              <a:t>perbedaanya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WildMonster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Boolean </a:t>
            </a:r>
            <a:r>
              <a:rPr lang="en-US" dirty="0" err="1"/>
              <a:t>isAgrresive</a:t>
            </a:r>
            <a:r>
              <a:rPr lang="en-US" dirty="0"/>
              <a:t> dan pada </a:t>
            </a:r>
            <a:r>
              <a:rPr lang="en-US" dirty="0" err="1"/>
              <a:t>PlayerMonster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Player owner.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A30B7-7AE9-472E-84B8-3F31E8D0B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9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.svg"/><Relationship Id="rId7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9.jpe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5.svg"/><Relationship Id="rId5" Type="http://schemas.openxmlformats.org/officeDocument/2006/relationships/image" Target="../media/image4.sv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3.png"/><Relationship Id="rId5" Type="http://schemas.openxmlformats.org/officeDocument/2006/relationships/image" Target="../media/image4.svg"/><Relationship Id="rId10" Type="http://schemas.openxmlformats.org/officeDocument/2006/relationships/image" Target="../media/image62.jpe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5.svg"/><Relationship Id="rId5" Type="http://schemas.openxmlformats.org/officeDocument/2006/relationships/image" Target="../media/image4.svg"/><Relationship Id="rId10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73.svg"/><Relationship Id="rId15" Type="http://schemas.openxmlformats.org/officeDocument/2006/relationships/image" Target="../media/image75.png"/><Relationship Id="rId10" Type="http://schemas.openxmlformats.org/officeDocument/2006/relationships/image" Target="../media/image15.png"/><Relationship Id="rId4" Type="http://schemas.openxmlformats.org/officeDocument/2006/relationships/image" Target="../media/image72.png"/><Relationship Id="rId9" Type="http://schemas.openxmlformats.org/officeDocument/2006/relationships/image" Target="../media/image8.sv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sv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33.svg"/><Relationship Id="rId4" Type="http://schemas.openxmlformats.org/officeDocument/2006/relationships/image" Target="../media/image25.sv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7.jpeg"/><Relationship Id="rId5" Type="http://schemas.openxmlformats.org/officeDocument/2006/relationships/image" Target="../media/image24.png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image" Target="../media/image44.svg"/><Relationship Id="rId4" Type="http://schemas.openxmlformats.org/officeDocument/2006/relationships/image" Target="../media/image48.jpe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1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42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8" y="714336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107298" y="3206376"/>
            <a:ext cx="12073404" cy="388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71"/>
              </a:lnSpc>
            </a:pPr>
            <a:r>
              <a:rPr lang="en-US" sz="26592" dirty="0">
                <a:solidFill>
                  <a:srgbClr val="4EB26A"/>
                </a:solidFill>
                <a:latin typeface="Stadio Now Display Bold"/>
              </a:rPr>
              <a:t>HELLO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494096" y="6909129"/>
            <a:ext cx="9299807" cy="1146229"/>
            <a:chOff x="0" y="0"/>
            <a:chExt cx="1895590" cy="2336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5590" cy="233637"/>
            </a:xfrm>
            <a:custGeom>
              <a:avLst/>
              <a:gdLst/>
              <a:ahLst/>
              <a:cxnLst/>
              <a:rect l="l" t="t" r="r" b="b"/>
              <a:pathLst>
                <a:path w="1895590" h="233637">
                  <a:moveTo>
                    <a:pt x="20812" y="0"/>
                  </a:moveTo>
                  <a:lnTo>
                    <a:pt x="1874778" y="0"/>
                  </a:lnTo>
                  <a:cubicBezTo>
                    <a:pt x="1886272" y="0"/>
                    <a:pt x="1895590" y="9318"/>
                    <a:pt x="1895590" y="20812"/>
                  </a:cubicBezTo>
                  <a:lnTo>
                    <a:pt x="1895590" y="212825"/>
                  </a:lnTo>
                  <a:cubicBezTo>
                    <a:pt x="1895590" y="218345"/>
                    <a:pt x="1893397" y="223638"/>
                    <a:pt x="1889494" y="227541"/>
                  </a:cubicBezTo>
                  <a:cubicBezTo>
                    <a:pt x="1885591" y="231444"/>
                    <a:pt x="1880298" y="233637"/>
                    <a:pt x="1874778" y="233637"/>
                  </a:cubicBezTo>
                  <a:lnTo>
                    <a:pt x="20812" y="233637"/>
                  </a:lnTo>
                  <a:cubicBezTo>
                    <a:pt x="9318" y="233637"/>
                    <a:pt x="0" y="224319"/>
                    <a:pt x="0" y="212825"/>
                  </a:cubicBezTo>
                  <a:lnTo>
                    <a:pt x="0" y="20812"/>
                  </a:lnTo>
                  <a:cubicBezTo>
                    <a:pt x="0" y="9318"/>
                    <a:pt x="9318" y="0"/>
                    <a:pt x="20812" y="0"/>
                  </a:cubicBezTo>
                  <a:close/>
                </a:path>
              </a:pathLst>
            </a:custGeom>
            <a:solidFill>
              <a:srgbClr val="A81C3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895590" cy="271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777370" y="2529992"/>
            <a:ext cx="2048606" cy="1311108"/>
          </a:xfrm>
          <a:custGeom>
            <a:avLst/>
            <a:gdLst/>
            <a:ahLst/>
            <a:cxnLst/>
            <a:rect l="l" t="t" r="r" b="b"/>
            <a:pathLst>
              <a:path w="2048606" h="1311108">
                <a:moveTo>
                  <a:pt x="0" y="0"/>
                </a:moveTo>
                <a:lnTo>
                  <a:pt x="2048606" y="0"/>
                </a:lnTo>
                <a:lnTo>
                  <a:pt x="2048606" y="1311107"/>
                </a:lnTo>
                <a:lnTo>
                  <a:pt x="0" y="1311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0494382">
            <a:off x="2112626" y="1058640"/>
            <a:ext cx="5910583" cy="1813926"/>
          </a:xfrm>
          <a:custGeom>
            <a:avLst/>
            <a:gdLst/>
            <a:ahLst/>
            <a:cxnLst/>
            <a:rect l="l" t="t" r="r" b="b"/>
            <a:pathLst>
              <a:path w="2229072" h="1813926">
                <a:moveTo>
                  <a:pt x="0" y="0"/>
                </a:moveTo>
                <a:lnTo>
                  <a:pt x="2229072" y="0"/>
                </a:lnTo>
                <a:lnTo>
                  <a:pt x="2229072" y="1813926"/>
                </a:lnTo>
                <a:lnTo>
                  <a:pt x="0" y="1813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32425" y="2231642"/>
            <a:ext cx="1118414" cy="1118414"/>
          </a:xfrm>
          <a:custGeom>
            <a:avLst/>
            <a:gdLst/>
            <a:ahLst/>
            <a:cxnLst/>
            <a:rect l="l" t="t" r="r" b="b"/>
            <a:pathLst>
              <a:path w="1118414" h="1118414">
                <a:moveTo>
                  <a:pt x="0" y="0"/>
                </a:moveTo>
                <a:lnTo>
                  <a:pt x="1118415" y="0"/>
                </a:lnTo>
                <a:lnTo>
                  <a:pt x="1118415" y="1118415"/>
                </a:lnTo>
                <a:lnTo>
                  <a:pt x="0" y="1118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886105">
            <a:off x="7379196" y="2349069"/>
            <a:ext cx="1562993" cy="511880"/>
          </a:xfrm>
          <a:custGeom>
            <a:avLst/>
            <a:gdLst/>
            <a:ahLst/>
            <a:cxnLst/>
            <a:rect l="l" t="t" r="r" b="b"/>
            <a:pathLst>
              <a:path w="1562993" h="511880">
                <a:moveTo>
                  <a:pt x="0" y="0"/>
                </a:moveTo>
                <a:lnTo>
                  <a:pt x="1562993" y="0"/>
                </a:lnTo>
                <a:lnTo>
                  <a:pt x="1562993" y="511880"/>
                </a:lnTo>
                <a:lnTo>
                  <a:pt x="0" y="511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888520" y="8275926"/>
            <a:ext cx="1567239" cy="179768"/>
          </a:xfrm>
          <a:custGeom>
            <a:avLst/>
            <a:gdLst/>
            <a:ahLst/>
            <a:cxnLst/>
            <a:rect l="l" t="t" r="r" b="b"/>
            <a:pathLst>
              <a:path w="1567239" h="179768">
                <a:moveTo>
                  <a:pt x="0" y="0"/>
                </a:moveTo>
                <a:lnTo>
                  <a:pt x="1567238" y="0"/>
                </a:lnTo>
                <a:lnTo>
                  <a:pt x="1567238" y="179768"/>
                </a:lnTo>
                <a:lnTo>
                  <a:pt x="0" y="179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2701" b="-26103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48806" y="8365810"/>
            <a:ext cx="1567239" cy="179768"/>
          </a:xfrm>
          <a:custGeom>
            <a:avLst/>
            <a:gdLst/>
            <a:ahLst/>
            <a:cxnLst/>
            <a:rect l="l" t="t" r="r" b="b"/>
            <a:pathLst>
              <a:path w="1567239" h="179768">
                <a:moveTo>
                  <a:pt x="0" y="0"/>
                </a:moveTo>
                <a:lnTo>
                  <a:pt x="1567238" y="0"/>
                </a:lnTo>
                <a:lnTo>
                  <a:pt x="1567238" y="179769"/>
                </a:lnTo>
                <a:lnTo>
                  <a:pt x="0" y="179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2701" b="-26103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31661" y="1850372"/>
            <a:ext cx="940478" cy="940478"/>
          </a:xfrm>
          <a:custGeom>
            <a:avLst/>
            <a:gdLst/>
            <a:ahLst/>
            <a:cxnLst/>
            <a:rect l="l" t="t" r="r" b="b"/>
            <a:pathLst>
              <a:path w="940478" h="940478">
                <a:moveTo>
                  <a:pt x="0" y="0"/>
                </a:moveTo>
                <a:lnTo>
                  <a:pt x="940478" y="0"/>
                </a:lnTo>
                <a:lnTo>
                  <a:pt x="940478" y="940478"/>
                </a:lnTo>
                <a:lnTo>
                  <a:pt x="0" y="9404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371147" y="1756305"/>
            <a:ext cx="602237" cy="602237"/>
          </a:xfrm>
          <a:custGeom>
            <a:avLst/>
            <a:gdLst/>
            <a:ahLst/>
            <a:cxnLst/>
            <a:rect l="l" t="t" r="r" b="b"/>
            <a:pathLst>
              <a:path w="602237" h="602237">
                <a:moveTo>
                  <a:pt x="0" y="0"/>
                </a:moveTo>
                <a:lnTo>
                  <a:pt x="602237" y="0"/>
                </a:lnTo>
                <a:lnTo>
                  <a:pt x="602237" y="602237"/>
                </a:lnTo>
                <a:lnTo>
                  <a:pt x="0" y="6022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94148" flipV="1">
            <a:off x="14507519" y="3634410"/>
            <a:ext cx="1262226" cy="413379"/>
          </a:xfrm>
          <a:custGeom>
            <a:avLst/>
            <a:gdLst/>
            <a:ahLst/>
            <a:cxnLst/>
            <a:rect l="l" t="t" r="r" b="b"/>
            <a:pathLst>
              <a:path w="1262226" h="413379">
                <a:moveTo>
                  <a:pt x="0" y="413379"/>
                </a:moveTo>
                <a:lnTo>
                  <a:pt x="1262226" y="413379"/>
                </a:lnTo>
                <a:lnTo>
                  <a:pt x="1262226" y="0"/>
                </a:lnTo>
                <a:lnTo>
                  <a:pt x="0" y="0"/>
                </a:lnTo>
                <a:lnTo>
                  <a:pt x="0" y="41337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795899" flipV="1">
            <a:off x="10349996" y="2014812"/>
            <a:ext cx="2038683" cy="2059276"/>
          </a:xfrm>
          <a:custGeom>
            <a:avLst/>
            <a:gdLst/>
            <a:ahLst/>
            <a:cxnLst/>
            <a:rect l="l" t="t" r="r" b="b"/>
            <a:pathLst>
              <a:path w="2038683" h="2059276">
                <a:moveTo>
                  <a:pt x="0" y="2059277"/>
                </a:moveTo>
                <a:lnTo>
                  <a:pt x="2038683" y="2059277"/>
                </a:lnTo>
                <a:lnTo>
                  <a:pt x="2038683" y="0"/>
                </a:lnTo>
                <a:lnTo>
                  <a:pt x="0" y="0"/>
                </a:lnTo>
                <a:lnTo>
                  <a:pt x="0" y="2059277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107223" y="5970836"/>
            <a:ext cx="5558724" cy="4169043"/>
          </a:xfrm>
          <a:custGeom>
            <a:avLst/>
            <a:gdLst/>
            <a:ahLst/>
            <a:cxnLst/>
            <a:rect l="l" t="t" r="r" b="b"/>
            <a:pathLst>
              <a:path w="5558724" h="4169043">
                <a:moveTo>
                  <a:pt x="0" y="0"/>
                </a:moveTo>
                <a:lnTo>
                  <a:pt x="5558724" y="0"/>
                </a:lnTo>
                <a:lnTo>
                  <a:pt x="5558724" y="4169043"/>
                </a:lnTo>
                <a:lnTo>
                  <a:pt x="0" y="416904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02364" y="4515751"/>
            <a:ext cx="3056936" cy="3850059"/>
          </a:xfrm>
          <a:custGeom>
            <a:avLst/>
            <a:gdLst/>
            <a:ahLst/>
            <a:cxnLst/>
            <a:rect l="l" t="t" r="r" b="b"/>
            <a:pathLst>
              <a:path w="3056936" h="3850059">
                <a:moveTo>
                  <a:pt x="0" y="0"/>
                </a:moveTo>
                <a:lnTo>
                  <a:pt x="3056936" y="0"/>
                </a:lnTo>
                <a:lnTo>
                  <a:pt x="3056936" y="3850059"/>
                </a:lnTo>
                <a:lnTo>
                  <a:pt x="0" y="385005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2830" r="-35096"/>
            </a:stretch>
          </a:blipFill>
        </p:spPr>
      </p:sp>
      <p:sp>
        <p:nvSpPr>
          <p:cNvPr id="23" name="TextBox 23"/>
          <p:cNvSpPr txBox="1"/>
          <p:nvPr/>
        </p:nvSpPr>
        <p:spPr>
          <a:xfrm rot="20898618">
            <a:off x="2894526" y="1272572"/>
            <a:ext cx="4805786" cy="1203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36"/>
              </a:lnSpc>
              <a:spcBef>
                <a:spcPct val="0"/>
              </a:spcBef>
            </a:pPr>
            <a:r>
              <a:rPr lang="en-US" sz="7240" dirty="0">
                <a:solidFill>
                  <a:srgbClr val="FFFFFF"/>
                </a:solidFill>
                <a:latin typeface="Stadio Now Display Bold"/>
              </a:rPr>
              <a:t>Let’s Play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60409" y="6950876"/>
            <a:ext cx="10767181" cy="95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95"/>
              </a:lnSpc>
              <a:spcBef>
                <a:spcPct val="0"/>
              </a:spcBef>
            </a:pPr>
            <a:r>
              <a:rPr lang="en-US" sz="5639">
                <a:solidFill>
                  <a:srgbClr val="FFFFFF"/>
                </a:solidFill>
                <a:latin typeface="Bree Serif"/>
              </a:rPr>
              <a:t>Pokemon Game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1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829487" y="1415747"/>
            <a:ext cx="12631992" cy="18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3"/>
              </a:lnSpc>
            </a:pPr>
            <a:r>
              <a:rPr lang="en-US" sz="12390">
                <a:solidFill>
                  <a:srgbClr val="FFE36F"/>
                </a:solidFill>
                <a:latin typeface="Stadio Now Display Bold"/>
              </a:rPr>
              <a:t>MODIFIER</a:t>
            </a:r>
          </a:p>
        </p:txBody>
      </p:sp>
      <p:sp>
        <p:nvSpPr>
          <p:cNvPr id="8" name="Freeform 8"/>
          <p:cNvSpPr/>
          <p:nvPr/>
        </p:nvSpPr>
        <p:spPr>
          <a:xfrm rot="467973" flipH="1">
            <a:off x="14986626" y="1840962"/>
            <a:ext cx="1733487" cy="1046396"/>
          </a:xfrm>
          <a:custGeom>
            <a:avLst/>
            <a:gdLst/>
            <a:ahLst/>
            <a:cxnLst/>
            <a:rect l="l" t="t" r="r" b="b"/>
            <a:pathLst>
              <a:path w="1733487" h="1046396">
                <a:moveTo>
                  <a:pt x="1733487" y="0"/>
                </a:moveTo>
                <a:lnTo>
                  <a:pt x="0" y="0"/>
                </a:lnTo>
                <a:lnTo>
                  <a:pt x="0" y="1046396"/>
                </a:lnTo>
                <a:lnTo>
                  <a:pt x="1733487" y="1046396"/>
                </a:lnTo>
                <a:lnTo>
                  <a:pt x="17334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86633" y="1582023"/>
            <a:ext cx="584097" cy="584097"/>
          </a:xfrm>
          <a:custGeom>
            <a:avLst/>
            <a:gdLst/>
            <a:ahLst/>
            <a:cxnLst/>
            <a:rect l="l" t="t" r="r" b="b"/>
            <a:pathLst>
              <a:path w="584097" h="584097">
                <a:moveTo>
                  <a:pt x="0" y="0"/>
                </a:moveTo>
                <a:lnTo>
                  <a:pt x="584098" y="0"/>
                </a:lnTo>
                <a:lnTo>
                  <a:pt x="584098" y="584097"/>
                </a:lnTo>
                <a:lnTo>
                  <a:pt x="0" y="584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00467">
            <a:off x="1571633" y="1967916"/>
            <a:ext cx="1733487" cy="1046396"/>
          </a:xfrm>
          <a:custGeom>
            <a:avLst/>
            <a:gdLst/>
            <a:ahLst/>
            <a:cxnLst/>
            <a:rect l="l" t="t" r="r" b="b"/>
            <a:pathLst>
              <a:path w="1733487" h="1046396">
                <a:moveTo>
                  <a:pt x="0" y="0"/>
                </a:moveTo>
                <a:lnTo>
                  <a:pt x="1733488" y="0"/>
                </a:lnTo>
                <a:lnTo>
                  <a:pt x="1733488" y="1046396"/>
                </a:lnTo>
                <a:lnTo>
                  <a:pt x="0" y="1046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60630" y="1701560"/>
            <a:ext cx="584097" cy="584097"/>
          </a:xfrm>
          <a:custGeom>
            <a:avLst/>
            <a:gdLst/>
            <a:ahLst/>
            <a:cxnLst/>
            <a:rect l="l" t="t" r="r" b="b"/>
            <a:pathLst>
              <a:path w="584097" h="584097">
                <a:moveTo>
                  <a:pt x="0" y="0"/>
                </a:moveTo>
                <a:lnTo>
                  <a:pt x="584097" y="0"/>
                </a:lnTo>
                <a:lnTo>
                  <a:pt x="584097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0271" y="4014724"/>
            <a:ext cx="7271672" cy="2346019"/>
          </a:xfrm>
          <a:custGeom>
            <a:avLst/>
            <a:gdLst/>
            <a:ahLst/>
            <a:cxnLst/>
            <a:rect l="l" t="t" r="r" b="b"/>
            <a:pathLst>
              <a:path w="7271672" h="2346019">
                <a:moveTo>
                  <a:pt x="0" y="0"/>
                </a:moveTo>
                <a:lnTo>
                  <a:pt x="7271673" y="0"/>
                </a:lnTo>
                <a:lnTo>
                  <a:pt x="7271673" y="2346020"/>
                </a:lnTo>
                <a:lnTo>
                  <a:pt x="0" y="2346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67" r="-1250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348220" y="7142376"/>
            <a:ext cx="2716237" cy="622180"/>
            <a:chOff x="0" y="0"/>
            <a:chExt cx="3621649" cy="829573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621649" cy="829573"/>
              <a:chOff x="0" y="0"/>
              <a:chExt cx="726533" cy="16641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26533" cy="166419"/>
              </a:xfrm>
              <a:custGeom>
                <a:avLst/>
                <a:gdLst/>
                <a:ahLst/>
                <a:cxnLst/>
                <a:rect l="l" t="t" r="r" b="b"/>
                <a:pathLst>
                  <a:path w="726533" h="166419">
                    <a:moveTo>
                      <a:pt x="52901" y="0"/>
                    </a:moveTo>
                    <a:lnTo>
                      <a:pt x="673632" y="0"/>
                    </a:lnTo>
                    <a:cubicBezTo>
                      <a:pt x="702848" y="0"/>
                      <a:pt x="726533" y="23685"/>
                      <a:pt x="726533" y="52901"/>
                    </a:cubicBezTo>
                    <a:lnTo>
                      <a:pt x="726533" y="113518"/>
                    </a:lnTo>
                    <a:cubicBezTo>
                      <a:pt x="726533" y="142735"/>
                      <a:pt x="702848" y="166419"/>
                      <a:pt x="673632" y="166419"/>
                    </a:cubicBezTo>
                    <a:lnTo>
                      <a:pt x="52901" y="166419"/>
                    </a:lnTo>
                    <a:cubicBezTo>
                      <a:pt x="23685" y="166419"/>
                      <a:pt x="0" y="142735"/>
                      <a:pt x="0" y="113518"/>
                    </a:cubicBezTo>
                    <a:lnTo>
                      <a:pt x="0" y="52901"/>
                    </a:lnTo>
                    <a:cubicBezTo>
                      <a:pt x="0" y="23685"/>
                      <a:pt x="23685" y="0"/>
                      <a:pt x="52901" y="0"/>
                    </a:cubicBezTo>
                    <a:close/>
                  </a:path>
                </a:pathLst>
              </a:custGeom>
              <a:solidFill>
                <a:srgbClr val="328F4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726533" cy="204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89837" y="138448"/>
              <a:ext cx="3241976" cy="505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1"/>
                </a:lnSpc>
                <a:spcBef>
                  <a:spcPct val="0"/>
                </a:spcBef>
              </a:pPr>
              <a:r>
                <a:rPr lang="en-US" sz="2301" spc="-46">
                  <a:solidFill>
                    <a:srgbClr val="FFFFFF"/>
                  </a:solidFill>
                  <a:latin typeface="Bree Serif"/>
                </a:rPr>
                <a:t>CONTOH 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07405" y="7142376"/>
            <a:ext cx="2716237" cy="622180"/>
            <a:chOff x="0" y="0"/>
            <a:chExt cx="3621649" cy="82957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621649" cy="829573"/>
              <a:chOff x="0" y="0"/>
              <a:chExt cx="726533" cy="16641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26533" cy="166419"/>
              </a:xfrm>
              <a:custGeom>
                <a:avLst/>
                <a:gdLst/>
                <a:ahLst/>
                <a:cxnLst/>
                <a:rect l="l" t="t" r="r" b="b"/>
                <a:pathLst>
                  <a:path w="726533" h="166419">
                    <a:moveTo>
                      <a:pt x="52901" y="0"/>
                    </a:moveTo>
                    <a:lnTo>
                      <a:pt x="673632" y="0"/>
                    </a:lnTo>
                    <a:cubicBezTo>
                      <a:pt x="702848" y="0"/>
                      <a:pt x="726533" y="23685"/>
                      <a:pt x="726533" y="52901"/>
                    </a:cubicBezTo>
                    <a:lnTo>
                      <a:pt x="726533" y="113518"/>
                    </a:lnTo>
                    <a:cubicBezTo>
                      <a:pt x="726533" y="142735"/>
                      <a:pt x="702848" y="166419"/>
                      <a:pt x="673632" y="166419"/>
                    </a:cubicBezTo>
                    <a:lnTo>
                      <a:pt x="52901" y="166419"/>
                    </a:lnTo>
                    <a:cubicBezTo>
                      <a:pt x="23685" y="166419"/>
                      <a:pt x="0" y="142735"/>
                      <a:pt x="0" y="113518"/>
                    </a:cubicBezTo>
                    <a:lnTo>
                      <a:pt x="0" y="52901"/>
                    </a:lnTo>
                    <a:cubicBezTo>
                      <a:pt x="0" y="23685"/>
                      <a:pt x="23685" y="0"/>
                      <a:pt x="52901" y="0"/>
                    </a:cubicBezTo>
                    <a:close/>
                  </a:path>
                </a:pathLst>
              </a:custGeom>
              <a:solidFill>
                <a:srgbClr val="A81C35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726533" cy="2045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89837" y="138448"/>
              <a:ext cx="3241976" cy="505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1"/>
                </a:lnSpc>
                <a:spcBef>
                  <a:spcPct val="0"/>
                </a:spcBef>
              </a:pPr>
              <a:r>
                <a:rPr lang="en-US" sz="2301" spc="-46">
                  <a:solidFill>
                    <a:srgbClr val="FFFFFF"/>
                  </a:solidFill>
                  <a:latin typeface="Bree Serif"/>
                </a:rPr>
                <a:t>CONTOH 2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9144000" y="3676116"/>
            <a:ext cx="7745033" cy="3023236"/>
          </a:xfrm>
          <a:custGeom>
            <a:avLst/>
            <a:gdLst/>
            <a:ahLst/>
            <a:cxnLst/>
            <a:rect l="l" t="t" r="r" b="b"/>
            <a:pathLst>
              <a:path w="7745033" h="3023236">
                <a:moveTo>
                  <a:pt x="0" y="0"/>
                </a:moveTo>
                <a:lnTo>
                  <a:pt x="7745033" y="0"/>
                </a:lnTo>
                <a:lnTo>
                  <a:pt x="7745033" y="3023236"/>
                </a:lnTo>
                <a:lnTo>
                  <a:pt x="0" y="3023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426" r="-3171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799111" y="1398797"/>
            <a:ext cx="10847531" cy="146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5"/>
              </a:lnSpc>
            </a:pPr>
            <a:r>
              <a:rPr lang="en-US" sz="10066">
                <a:solidFill>
                  <a:srgbClr val="FF6088"/>
                </a:solidFill>
                <a:latin typeface="Stadio Now Display Bold"/>
              </a:rPr>
              <a:t>POLIMORFISME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683580" y="1111710"/>
            <a:ext cx="2375248" cy="1971501"/>
            <a:chOff x="0" y="0"/>
            <a:chExt cx="3166998" cy="2628668"/>
          </a:xfrm>
        </p:grpSpPr>
        <p:sp>
          <p:nvSpPr>
            <p:cNvPr id="9" name="Freeform 9"/>
            <p:cNvSpPr/>
            <p:nvPr/>
          </p:nvSpPr>
          <p:spPr>
            <a:xfrm>
              <a:off x="402372" y="397799"/>
              <a:ext cx="2731474" cy="1748144"/>
            </a:xfrm>
            <a:custGeom>
              <a:avLst/>
              <a:gdLst/>
              <a:ahLst/>
              <a:cxnLst/>
              <a:rect l="l" t="t" r="r" b="b"/>
              <a:pathLst>
                <a:path w="2731474" h="1748144">
                  <a:moveTo>
                    <a:pt x="0" y="0"/>
                  </a:moveTo>
                  <a:lnTo>
                    <a:pt x="2731474" y="0"/>
                  </a:lnTo>
                  <a:lnTo>
                    <a:pt x="2731474" y="1748144"/>
                  </a:lnTo>
                  <a:lnTo>
                    <a:pt x="0" y="1748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75779" y="0"/>
              <a:ext cx="1491219" cy="1491219"/>
            </a:xfrm>
            <a:custGeom>
              <a:avLst/>
              <a:gdLst/>
              <a:ahLst/>
              <a:cxnLst/>
              <a:rect l="l" t="t" r="r" b="b"/>
              <a:pathLst>
                <a:path w="1491219" h="1491219">
                  <a:moveTo>
                    <a:pt x="0" y="0"/>
                  </a:moveTo>
                  <a:lnTo>
                    <a:pt x="1491219" y="0"/>
                  </a:lnTo>
                  <a:lnTo>
                    <a:pt x="1491219" y="1491219"/>
                  </a:lnTo>
                  <a:lnTo>
                    <a:pt x="0" y="1491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894148" flipV="1">
              <a:off x="42570" y="1870356"/>
              <a:ext cx="1682968" cy="551172"/>
            </a:xfrm>
            <a:custGeom>
              <a:avLst/>
              <a:gdLst/>
              <a:ahLst/>
              <a:cxnLst/>
              <a:rect l="l" t="t" r="r" b="b"/>
              <a:pathLst>
                <a:path w="1682968" h="551172">
                  <a:moveTo>
                    <a:pt x="0" y="551173"/>
                  </a:moveTo>
                  <a:lnTo>
                    <a:pt x="1682969" y="551173"/>
                  </a:lnTo>
                  <a:lnTo>
                    <a:pt x="1682969" y="0"/>
                  </a:lnTo>
                  <a:lnTo>
                    <a:pt x="0" y="0"/>
                  </a:lnTo>
                  <a:lnTo>
                    <a:pt x="0" y="551173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296186" y="986897"/>
            <a:ext cx="2251464" cy="1875902"/>
            <a:chOff x="0" y="0"/>
            <a:chExt cx="3001952" cy="2501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0199" cy="2350199"/>
            </a:xfrm>
            <a:custGeom>
              <a:avLst/>
              <a:gdLst/>
              <a:ahLst/>
              <a:cxnLst/>
              <a:rect l="l" t="t" r="r" b="b"/>
              <a:pathLst>
                <a:path w="2350199" h="2350199">
                  <a:moveTo>
                    <a:pt x="0" y="0"/>
                  </a:moveTo>
                  <a:lnTo>
                    <a:pt x="2350199" y="0"/>
                  </a:lnTo>
                  <a:lnTo>
                    <a:pt x="2350199" y="2350199"/>
                  </a:lnTo>
                  <a:lnTo>
                    <a:pt x="0" y="2350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572440" y="995084"/>
              <a:ext cx="2353312" cy="1506119"/>
            </a:xfrm>
            <a:custGeom>
              <a:avLst/>
              <a:gdLst/>
              <a:ahLst/>
              <a:cxnLst/>
              <a:rect l="l" t="t" r="r" b="b"/>
              <a:pathLst>
                <a:path w="2353312" h="1506119">
                  <a:moveTo>
                    <a:pt x="0" y="0"/>
                  </a:moveTo>
                  <a:lnTo>
                    <a:pt x="2353312" y="0"/>
                  </a:lnTo>
                  <a:lnTo>
                    <a:pt x="2353312" y="1506119"/>
                  </a:lnTo>
                  <a:lnTo>
                    <a:pt x="0" y="1506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59874" y="901561"/>
              <a:ext cx="1042077" cy="1042077"/>
            </a:xfrm>
            <a:custGeom>
              <a:avLst/>
              <a:gdLst/>
              <a:ahLst/>
              <a:cxnLst/>
              <a:rect l="l" t="t" r="r" b="b"/>
              <a:pathLst>
                <a:path w="1042077" h="1042077">
                  <a:moveTo>
                    <a:pt x="0" y="0"/>
                  </a:moveTo>
                  <a:lnTo>
                    <a:pt x="1042078" y="0"/>
                  </a:lnTo>
                  <a:lnTo>
                    <a:pt x="1042078" y="1042078"/>
                  </a:lnTo>
                  <a:lnTo>
                    <a:pt x="0" y="1042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3706369" y="3976692"/>
            <a:ext cx="3552931" cy="748529"/>
            <a:chOff x="0" y="0"/>
            <a:chExt cx="4737241" cy="998039"/>
          </a:xfrm>
        </p:grpSpPr>
        <p:grpSp>
          <p:nvGrpSpPr>
            <p:cNvPr id="17" name="Group 17"/>
            <p:cNvGrpSpPr/>
            <p:nvPr/>
          </p:nvGrpSpPr>
          <p:grpSpPr>
            <a:xfrm>
              <a:off x="228565" y="0"/>
              <a:ext cx="4280111" cy="998039"/>
              <a:chOff x="0" y="0"/>
              <a:chExt cx="1001957" cy="23363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01957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001957" h="233637">
                    <a:moveTo>
                      <a:pt x="38767" y="0"/>
                    </a:moveTo>
                    <a:lnTo>
                      <a:pt x="963190" y="0"/>
                    </a:lnTo>
                    <a:cubicBezTo>
                      <a:pt x="973472" y="0"/>
                      <a:pt x="983332" y="4084"/>
                      <a:pt x="990603" y="11355"/>
                    </a:cubicBezTo>
                    <a:cubicBezTo>
                      <a:pt x="997873" y="18625"/>
                      <a:pt x="1001957" y="28485"/>
                      <a:pt x="1001957" y="38767"/>
                    </a:cubicBezTo>
                    <a:lnTo>
                      <a:pt x="1001957" y="194870"/>
                    </a:lnTo>
                    <a:cubicBezTo>
                      <a:pt x="1001957" y="205152"/>
                      <a:pt x="997873" y="215012"/>
                      <a:pt x="990603" y="222283"/>
                    </a:cubicBezTo>
                    <a:cubicBezTo>
                      <a:pt x="983332" y="229553"/>
                      <a:pt x="973472" y="233637"/>
                      <a:pt x="963190" y="233637"/>
                    </a:cubicBezTo>
                    <a:lnTo>
                      <a:pt x="38767" y="233637"/>
                    </a:lnTo>
                    <a:cubicBezTo>
                      <a:pt x="28485" y="233637"/>
                      <a:pt x="18625" y="229553"/>
                      <a:pt x="11355" y="222283"/>
                    </a:cubicBezTo>
                    <a:cubicBezTo>
                      <a:pt x="4084" y="215012"/>
                      <a:pt x="0" y="205152"/>
                      <a:pt x="0" y="194870"/>
                    </a:cubicBezTo>
                    <a:lnTo>
                      <a:pt x="0" y="38767"/>
                    </a:lnTo>
                    <a:cubicBezTo>
                      <a:pt x="0" y="28485"/>
                      <a:pt x="4084" y="18625"/>
                      <a:pt x="11355" y="11355"/>
                    </a:cubicBezTo>
                    <a:cubicBezTo>
                      <a:pt x="18625" y="4084"/>
                      <a:pt x="28485" y="0"/>
                      <a:pt x="38767" y="0"/>
                    </a:cubicBezTo>
                    <a:close/>
                  </a:path>
                </a:pathLst>
              </a:custGeom>
              <a:solidFill>
                <a:srgbClr val="A81C35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01957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181087"/>
              <a:ext cx="4737241" cy="5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2585">
                  <a:solidFill>
                    <a:srgbClr val="FFFFFF"/>
                  </a:solidFill>
                  <a:latin typeface="Bree Serif"/>
                </a:rPr>
                <a:t>PLAYER MONSTER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96189" y="3083211"/>
            <a:ext cx="11987391" cy="2535492"/>
          </a:xfrm>
          <a:custGeom>
            <a:avLst/>
            <a:gdLst/>
            <a:ahLst/>
            <a:cxnLst/>
            <a:rect l="l" t="t" r="r" b="b"/>
            <a:pathLst>
              <a:path w="11987391" h="2535492">
                <a:moveTo>
                  <a:pt x="0" y="0"/>
                </a:moveTo>
                <a:lnTo>
                  <a:pt x="11987391" y="0"/>
                </a:lnTo>
                <a:lnTo>
                  <a:pt x="11987391" y="2535492"/>
                </a:lnTo>
                <a:lnTo>
                  <a:pt x="0" y="25354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53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52960" y="6249582"/>
            <a:ext cx="11930620" cy="2506123"/>
          </a:xfrm>
          <a:custGeom>
            <a:avLst/>
            <a:gdLst/>
            <a:ahLst/>
            <a:cxnLst/>
            <a:rect l="l" t="t" r="r" b="b"/>
            <a:pathLst>
              <a:path w="11930620" h="2506123">
                <a:moveTo>
                  <a:pt x="0" y="0"/>
                </a:moveTo>
                <a:lnTo>
                  <a:pt x="11930620" y="0"/>
                </a:lnTo>
                <a:lnTo>
                  <a:pt x="11930620" y="2506124"/>
                </a:lnTo>
                <a:lnTo>
                  <a:pt x="0" y="25061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029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3706369" y="7128379"/>
            <a:ext cx="3552931" cy="748529"/>
            <a:chOff x="0" y="0"/>
            <a:chExt cx="4737241" cy="998039"/>
          </a:xfrm>
        </p:grpSpPr>
        <p:grpSp>
          <p:nvGrpSpPr>
            <p:cNvPr id="24" name="Group 24"/>
            <p:cNvGrpSpPr/>
            <p:nvPr/>
          </p:nvGrpSpPr>
          <p:grpSpPr>
            <a:xfrm>
              <a:off x="228565" y="0"/>
              <a:ext cx="4280111" cy="998039"/>
              <a:chOff x="0" y="0"/>
              <a:chExt cx="1001957" cy="23363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01957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001957" h="233637">
                    <a:moveTo>
                      <a:pt x="38767" y="0"/>
                    </a:moveTo>
                    <a:lnTo>
                      <a:pt x="963190" y="0"/>
                    </a:lnTo>
                    <a:cubicBezTo>
                      <a:pt x="973472" y="0"/>
                      <a:pt x="983332" y="4084"/>
                      <a:pt x="990603" y="11355"/>
                    </a:cubicBezTo>
                    <a:cubicBezTo>
                      <a:pt x="997873" y="18625"/>
                      <a:pt x="1001957" y="28485"/>
                      <a:pt x="1001957" y="38767"/>
                    </a:cubicBezTo>
                    <a:lnTo>
                      <a:pt x="1001957" y="194870"/>
                    </a:lnTo>
                    <a:cubicBezTo>
                      <a:pt x="1001957" y="205152"/>
                      <a:pt x="997873" y="215012"/>
                      <a:pt x="990603" y="222283"/>
                    </a:cubicBezTo>
                    <a:cubicBezTo>
                      <a:pt x="983332" y="229553"/>
                      <a:pt x="973472" y="233637"/>
                      <a:pt x="963190" y="233637"/>
                    </a:cubicBezTo>
                    <a:lnTo>
                      <a:pt x="38767" y="233637"/>
                    </a:lnTo>
                    <a:cubicBezTo>
                      <a:pt x="28485" y="233637"/>
                      <a:pt x="18625" y="229553"/>
                      <a:pt x="11355" y="222283"/>
                    </a:cubicBezTo>
                    <a:cubicBezTo>
                      <a:pt x="4084" y="215012"/>
                      <a:pt x="0" y="205152"/>
                      <a:pt x="0" y="194870"/>
                    </a:cubicBezTo>
                    <a:lnTo>
                      <a:pt x="0" y="38767"/>
                    </a:lnTo>
                    <a:cubicBezTo>
                      <a:pt x="0" y="28485"/>
                      <a:pt x="4084" y="18625"/>
                      <a:pt x="11355" y="11355"/>
                    </a:cubicBezTo>
                    <a:cubicBezTo>
                      <a:pt x="18625" y="4084"/>
                      <a:pt x="28485" y="0"/>
                      <a:pt x="38767" y="0"/>
                    </a:cubicBezTo>
                    <a:close/>
                  </a:path>
                </a:pathLst>
              </a:custGeom>
              <a:solidFill>
                <a:srgbClr val="A81C35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001957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181087"/>
              <a:ext cx="4737241" cy="5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0"/>
                </a:lnSpc>
                <a:spcBef>
                  <a:spcPct val="0"/>
                </a:spcBef>
              </a:pPr>
              <a:r>
                <a:rPr lang="en-US" sz="2585">
                  <a:solidFill>
                    <a:srgbClr val="FFFFFF"/>
                  </a:solidFill>
                  <a:latin typeface="Bree Serif"/>
                </a:rPr>
                <a:t>WILD MONSTER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1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3120">
            <a:off x="14975524" y="-664877"/>
            <a:ext cx="5704108" cy="5704108"/>
          </a:xfrm>
          <a:custGeom>
            <a:avLst/>
            <a:gdLst/>
            <a:ahLst/>
            <a:cxnLst/>
            <a:rect l="l" t="t" r="r" b="b"/>
            <a:pathLst>
              <a:path w="5704108" h="5704108">
                <a:moveTo>
                  <a:pt x="0" y="0"/>
                </a:moveTo>
                <a:lnTo>
                  <a:pt x="5704108" y="0"/>
                </a:lnTo>
                <a:lnTo>
                  <a:pt x="5704108" y="5704108"/>
                </a:lnTo>
                <a:lnTo>
                  <a:pt x="0" y="570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40530" y="2655007"/>
            <a:ext cx="13083112" cy="6224699"/>
          </a:xfrm>
          <a:custGeom>
            <a:avLst/>
            <a:gdLst/>
            <a:ahLst/>
            <a:cxnLst/>
            <a:rect l="l" t="t" r="r" b="b"/>
            <a:pathLst>
              <a:path w="13083112" h="6224699">
                <a:moveTo>
                  <a:pt x="0" y="0"/>
                </a:moveTo>
                <a:lnTo>
                  <a:pt x="13083112" y="0"/>
                </a:lnTo>
                <a:lnTo>
                  <a:pt x="13083112" y="6224699"/>
                </a:lnTo>
                <a:lnTo>
                  <a:pt x="0" y="6224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06289" y="1095375"/>
            <a:ext cx="12631992" cy="155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3"/>
              </a:lnSpc>
            </a:pPr>
            <a:r>
              <a:rPr lang="en-US" sz="10690">
                <a:solidFill>
                  <a:srgbClr val="FFE36F"/>
                </a:solidFill>
                <a:latin typeface="Stadio Now Display Bold"/>
              </a:rPr>
              <a:t>OVERIDING METHOD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71109" y="-535703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105550" y="1432933"/>
            <a:ext cx="12076900" cy="157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1"/>
              </a:lnSpc>
            </a:pPr>
            <a:r>
              <a:rPr lang="en-US" sz="10749">
                <a:solidFill>
                  <a:srgbClr val="FF6088"/>
                </a:solidFill>
                <a:latin typeface="Stadio Now Display Bold"/>
              </a:rPr>
              <a:t>INTERFACE</a:t>
            </a:r>
          </a:p>
        </p:txBody>
      </p:sp>
      <p:sp>
        <p:nvSpPr>
          <p:cNvPr id="8" name="Freeform 8"/>
          <p:cNvSpPr/>
          <p:nvPr/>
        </p:nvSpPr>
        <p:spPr>
          <a:xfrm>
            <a:off x="14650312" y="2199940"/>
            <a:ext cx="1885498" cy="1206719"/>
          </a:xfrm>
          <a:custGeom>
            <a:avLst/>
            <a:gdLst/>
            <a:ahLst/>
            <a:cxnLst/>
            <a:rect l="l" t="t" r="r" b="b"/>
            <a:pathLst>
              <a:path w="1885498" h="1206719">
                <a:moveTo>
                  <a:pt x="0" y="0"/>
                </a:moveTo>
                <a:lnTo>
                  <a:pt x="1885498" y="0"/>
                </a:lnTo>
                <a:lnTo>
                  <a:pt x="1885498" y="1206718"/>
                </a:lnTo>
                <a:lnTo>
                  <a:pt x="0" y="120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29327" y="1925345"/>
            <a:ext cx="1029367" cy="1029367"/>
          </a:xfrm>
          <a:custGeom>
            <a:avLst/>
            <a:gdLst/>
            <a:ahLst/>
            <a:cxnLst/>
            <a:rect l="l" t="t" r="r" b="b"/>
            <a:pathLst>
              <a:path w="1029367" h="1029367">
                <a:moveTo>
                  <a:pt x="0" y="0"/>
                </a:moveTo>
                <a:lnTo>
                  <a:pt x="1029367" y="0"/>
                </a:lnTo>
                <a:lnTo>
                  <a:pt x="1029367" y="1029367"/>
                </a:lnTo>
                <a:lnTo>
                  <a:pt x="0" y="102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8981" y="2199940"/>
            <a:ext cx="1885498" cy="1206719"/>
          </a:xfrm>
          <a:custGeom>
            <a:avLst/>
            <a:gdLst/>
            <a:ahLst/>
            <a:cxnLst/>
            <a:rect l="l" t="t" r="r" b="b"/>
            <a:pathLst>
              <a:path w="1885498" h="1206719">
                <a:moveTo>
                  <a:pt x="0" y="0"/>
                </a:moveTo>
                <a:lnTo>
                  <a:pt x="1885497" y="0"/>
                </a:lnTo>
                <a:lnTo>
                  <a:pt x="1885497" y="1206718"/>
                </a:lnTo>
                <a:lnTo>
                  <a:pt x="0" y="120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2362" y="1980835"/>
            <a:ext cx="1029367" cy="1029367"/>
          </a:xfrm>
          <a:custGeom>
            <a:avLst/>
            <a:gdLst/>
            <a:ahLst/>
            <a:cxnLst/>
            <a:rect l="l" t="t" r="r" b="b"/>
            <a:pathLst>
              <a:path w="1029367" h="1029367">
                <a:moveTo>
                  <a:pt x="0" y="0"/>
                </a:moveTo>
                <a:lnTo>
                  <a:pt x="1029367" y="0"/>
                </a:lnTo>
                <a:lnTo>
                  <a:pt x="1029367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325476" flipV="1">
            <a:off x="12879203" y="3266512"/>
            <a:ext cx="1455730" cy="476752"/>
          </a:xfrm>
          <a:custGeom>
            <a:avLst/>
            <a:gdLst/>
            <a:ahLst/>
            <a:cxnLst/>
            <a:rect l="l" t="t" r="r" b="b"/>
            <a:pathLst>
              <a:path w="1455730" h="476752">
                <a:moveTo>
                  <a:pt x="0" y="476752"/>
                </a:moveTo>
                <a:lnTo>
                  <a:pt x="1455730" y="476752"/>
                </a:lnTo>
                <a:lnTo>
                  <a:pt x="1455730" y="0"/>
                </a:lnTo>
                <a:lnTo>
                  <a:pt x="0" y="0"/>
                </a:lnTo>
                <a:lnTo>
                  <a:pt x="0" y="47675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485622" flipV="1">
            <a:off x="4178021" y="3203771"/>
            <a:ext cx="1486811" cy="486931"/>
          </a:xfrm>
          <a:custGeom>
            <a:avLst/>
            <a:gdLst/>
            <a:ahLst/>
            <a:cxnLst/>
            <a:rect l="l" t="t" r="r" b="b"/>
            <a:pathLst>
              <a:path w="1486811" h="486931">
                <a:moveTo>
                  <a:pt x="0" y="486931"/>
                </a:moveTo>
                <a:lnTo>
                  <a:pt x="1486812" y="486931"/>
                </a:lnTo>
                <a:lnTo>
                  <a:pt x="1486812" y="0"/>
                </a:lnTo>
                <a:lnTo>
                  <a:pt x="0" y="0"/>
                </a:lnTo>
                <a:lnTo>
                  <a:pt x="0" y="48693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03410" y="3979676"/>
            <a:ext cx="10881180" cy="3623768"/>
          </a:xfrm>
          <a:custGeom>
            <a:avLst/>
            <a:gdLst/>
            <a:ahLst/>
            <a:cxnLst/>
            <a:rect l="l" t="t" r="r" b="b"/>
            <a:pathLst>
              <a:path w="10881180" h="3623768">
                <a:moveTo>
                  <a:pt x="0" y="0"/>
                </a:moveTo>
                <a:lnTo>
                  <a:pt x="10881180" y="0"/>
                </a:lnTo>
                <a:lnTo>
                  <a:pt x="10881180" y="3623768"/>
                </a:lnTo>
                <a:lnTo>
                  <a:pt x="0" y="3623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440" r="-1004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847591" y="4305829"/>
            <a:ext cx="3440409" cy="5981171"/>
          </a:xfrm>
          <a:custGeom>
            <a:avLst/>
            <a:gdLst/>
            <a:ahLst/>
            <a:cxnLst/>
            <a:rect l="l" t="t" r="r" b="b"/>
            <a:pathLst>
              <a:path w="3440409" h="5981171">
                <a:moveTo>
                  <a:pt x="0" y="0"/>
                </a:moveTo>
                <a:lnTo>
                  <a:pt x="3440409" y="0"/>
                </a:lnTo>
                <a:lnTo>
                  <a:pt x="3440409" y="5981171"/>
                </a:lnTo>
                <a:lnTo>
                  <a:pt x="0" y="59811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1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765347" y="-535703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51970" y="277250"/>
            <a:ext cx="7087292" cy="3523774"/>
            <a:chOff x="0" y="0"/>
            <a:chExt cx="9449723" cy="469836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9161352" cy="4698365"/>
              <a:chOff x="0" y="0"/>
              <a:chExt cx="1193173" cy="61191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08362" cy="616152"/>
              </a:xfrm>
              <a:custGeom>
                <a:avLst/>
                <a:gdLst/>
                <a:ahLst/>
                <a:cxnLst/>
                <a:rect l="l" t="t" r="r" b="b"/>
                <a:pathLst>
                  <a:path w="1208362" h="616152">
                    <a:moveTo>
                      <a:pt x="677458" y="0"/>
                    </a:moveTo>
                    <a:cubicBezTo>
                      <a:pt x="690545" y="0"/>
                      <a:pt x="703711" y="0"/>
                      <a:pt x="716773" y="0"/>
                    </a:cubicBezTo>
                    <a:cubicBezTo>
                      <a:pt x="820909" y="10220"/>
                      <a:pt x="885989" y="44241"/>
                      <a:pt x="915632" y="99909"/>
                    </a:cubicBezTo>
                    <a:cubicBezTo>
                      <a:pt x="1089244" y="92485"/>
                      <a:pt x="1208362" y="197746"/>
                      <a:pt x="1138544" y="301055"/>
                    </a:cubicBezTo>
                    <a:cubicBezTo>
                      <a:pt x="1164125" y="322763"/>
                      <a:pt x="1185466" y="347046"/>
                      <a:pt x="1193173" y="379637"/>
                    </a:cubicBezTo>
                    <a:cubicBezTo>
                      <a:pt x="1193173" y="388974"/>
                      <a:pt x="1193173" y="398288"/>
                      <a:pt x="1193173" y="407622"/>
                    </a:cubicBezTo>
                    <a:cubicBezTo>
                      <a:pt x="1170205" y="490572"/>
                      <a:pt x="1071371" y="546623"/>
                      <a:pt x="909112" y="531534"/>
                    </a:cubicBezTo>
                    <a:cubicBezTo>
                      <a:pt x="867364" y="574124"/>
                      <a:pt x="793078" y="616152"/>
                      <a:pt x="677482" y="611464"/>
                    </a:cubicBezTo>
                    <a:cubicBezTo>
                      <a:pt x="617732" y="608668"/>
                      <a:pt x="576165" y="592473"/>
                      <a:pt x="539771" y="572797"/>
                    </a:cubicBezTo>
                    <a:cubicBezTo>
                      <a:pt x="501438" y="589153"/>
                      <a:pt x="459923" y="601988"/>
                      <a:pt x="399940" y="602130"/>
                    </a:cubicBezTo>
                    <a:cubicBezTo>
                      <a:pt x="261169" y="602371"/>
                      <a:pt x="168336" y="539360"/>
                      <a:pt x="166086" y="452930"/>
                    </a:cubicBezTo>
                    <a:cubicBezTo>
                      <a:pt x="76874" y="432711"/>
                      <a:pt x="16451" y="394969"/>
                      <a:pt x="0" y="330387"/>
                    </a:cubicBezTo>
                    <a:cubicBezTo>
                      <a:pt x="0" y="321053"/>
                      <a:pt x="0" y="311697"/>
                      <a:pt x="0" y="302402"/>
                    </a:cubicBezTo>
                    <a:cubicBezTo>
                      <a:pt x="18158" y="238406"/>
                      <a:pt x="75296" y="198208"/>
                      <a:pt x="170431" y="181167"/>
                    </a:cubicBezTo>
                    <a:cubicBezTo>
                      <a:pt x="164715" y="73212"/>
                      <a:pt x="355012" y="5754"/>
                      <a:pt x="511345" y="53314"/>
                    </a:cubicBezTo>
                    <a:cubicBezTo>
                      <a:pt x="548567" y="29796"/>
                      <a:pt x="601229" y="4144"/>
                      <a:pt x="677458" y="0"/>
                    </a:cubicBezTo>
                    <a:close/>
                  </a:path>
                </a:pathLst>
              </a:custGeom>
              <a:solidFill>
                <a:srgbClr val="328F4C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55930" y="63886"/>
                <a:ext cx="1081313" cy="460612"/>
              </a:xfrm>
              <a:prstGeom prst="rect">
                <a:avLst/>
              </a:prstGeom>
            </p:spPr>
            <p:txBody>
              <a:bodyPr lIns="24478" tIns="24478" rIns="24478" bIns="2447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561497" y="765259"/>
              <a:ext cx="4506413" cy="80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8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71487" y="855838"/>
              <a:ext cx="6886435" cy="256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81"/>
                </a:lnSpc>
              </a:pPr>
              <a:r>
                <a:rPr lang="en-US" sz="7689">
                  <a:solidFill>
                    <a:srgbClr val="FFE36F"/>
                  </a:solidFill>
                  <a:latin typeface="Stadio Now Display Bold"/>
                </a:rPr>
                <a:t>CLASS</a:t>
              </a:r>
            </a:p>
            <a:p>
              <a:pPr algn="ctr">
                <a:lnSpc>
                  <a:spcPts val="6381"/>
                </a:lnSpc>
              </a:pPr>
              <a:r>
                <a:rPr lang="en-US" sz="7689">
                  <a:solidFill>
                    <a:srgbClr val="FFE36F"/>
                  </a:solidFill>
                  <a:latin typeface="Stadio Now Display Bold"/>
                </a:rPr>
                <a:t>EXCEPTION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-91639">
              <a:off x="7676294" y="447989"/>
              <a:ext cx="1752163" cy="1121384"/>
            </a:xfrm>
            <a:custGeom>
              <a:avLst/>
              <a:gdLst/>
              <a:ahLst/>
              <a:cxnLst/>
              <a:rect l="l" t="t" r="r" b="b"/>
              <a:pathLst>
                <a:path w="1752163" h="1121384">
                  <a:moveTo>
                    <a:pt x="0" y="0"/>
                  </a:moveTo>
                  <a:lnTo>
                    <a:pt x="1752163" y="0"/>
                  </a:lnTo>
                  <a:lnTo>
                    <a:pt x="1752163" y="1121384"/>
                  </a:lnTo>
                  <a:lnTo>
                    <a:pt x="0" y="1121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493148" y="192812"/>
              <a:ext cx="956575" cy="956575"/>
            </a:xfrm>
            <a:custGeom>
              <a:avLst/>
              <a:gdLst/>
              <a:ahLst/>
              <a:cxnLst/>
              <a:rect l="l" t="t" r="r" b="b"/>
              <a:pathLst>
                <a:path w="956575" h="956575">
                  <a:moveTo>
                    <a:pt x="0" y="0"/>
                  </a:moveTo>
                  <a:lnTo>
                    <a:pt x="956575" y="0"/>
                  </a:lnTo>
                  <a:lnTo>
                    <a:pt x="956575" y="956574"/>
                  </a:lnTo>
                  <a:lnTo>
                    <a:pt x="0" y="956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241987">
              <a:off x="203665" y="447989"/>
              <a:ext cx="1752163" cy="1121384"/>
            </a:xfrm>
            <a:custGeom>
              <a:avLst/>
              <a:gdLst/>
              <a:ahLst/>
              <a:cxnLst/>
              <a:rect l="l" t="t" r="r" b="b"/>
              <a:pathLst>
                <a:path w="1752163" h="1121384">
                  <a:moveTo>
                    <a:pt x="0" y="0"/>
                  </a:moveTo>
                  <a:lnTo>
                    <a:pt x="1752163" y="0"/>
                  </a:lnTo>
                  <a:lnTo>
                    <a:pt x="1752163" y="1121384"/>
                  </a:lnTo>
                  <a:lnTo>
                    <a:pt x="0" y="1121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320400"/>
              <a:ext cx="956575" cy="956575"/>
            </a:xfrm>
            <a:custGeom>
              <a:avLst/>
              <a:gdLst/>
              <a:ahLst/>
              <a:cxnLst/>
              <a:rect l="l" t="t" r="r" b="b"/>
              <a:pathLst>
                <a:path w="956575" h="956575">
                  <a:moveTo>
                    <a:pt x="0" y="0"/>
                  </a:moveTo>
                  <a:lnTo>
                    <a:pt x="956575" y="0"/>
                  </a:lnTo>
                  <a:lnTo>
                    <a:pt x="956575" y="956575"/>
                  </a:lnTo>
                  <a:lnTo>
                    <a:pt x="0" y="95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126878">
              <a:off x="2236165" y="3550433"/>
              <a:ext cx="868892" cy="284365"/>
            </a:xfrm>
            <a:custGeom>
              <a:avLst/>
              <a:gdLst/>
              <a:ahLst/>
              <a:cxnLst/>
              <a:rect l="l" t="t" r="r" b="b"/>
              <a:pathLst>
                <a:path w="868892" h="284365">
                  <a:moveTo>
                    <a:pt x="0" y="0"/>
                  </a:moveTo>
                  <a:lnTo>
                    <a:pt x="868893" y="0"/>
                  </a:lnTo>
                  <a:lnTo>
                    <a:pt x="868893" y="284364"/>
                  </a:lnTo>
                  <a:lnTo>
                    <a:pt x="0" y="28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9891288">
              <a:off x="6684990" y="3577193"/>
              <a:ext cx="868892" cy="284365"/>
            </a:xfrm>
            <a:custGeom>
              <a:avLst/>
              <a:gdLst/>
              <a:ahLst/>
              <a:cxnLst/>
              <a:rect l="l" t="t" r="r" b="b"/>
              <a:pathLst>
                <a:path w="868892" h="284365">
                  <a:moveTo>
                    <a:pt x="0" y="0"/>
                  </a:moveTo>
                  <a:lnTo>
                    <a:pt x="868892" y="0"/>
                  </a:lnTo>
                  <a:lnTo>
                    <a:pt x="868892" y="284365"/>
                  </a:lnTo>
                  <a:lnTo>
                    <a:pt x="0" y="284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4574321" y="3087947"/>
            <a:ext cx="196624" cy="274519"/>
          </a:xfrm>
          <a:custGeom>
            <a:avLst/>
            <a:gdLst/>
            <a:ahLst/>
            <a:cxnLst/>
            <a:rect l="l" t="t" r="r" b="b"/>
            <a:pathLst>
              <a:path w="196624" h="274519">
                <a:moveTo>
                  <a:pt x="0" y="0"/>
                </a:moveTo>
                <a:lnTo>
                  <a:pt x="196624" y="0"/>
                </a:lnTo>
                <a:lnTo>
                  <a:pt x="196624" y="274518"/>
                </a:lnTo>
                <a:lnTo>
                  <a:pt x="0" y="2745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569761" y="3961862"/>
            <a:ext cx="11148478" cy="5296438"/>
          </a:xfrm>
          <a:custGeom>
            <a:avLst/>
            <a:gdLst/>
            <a:ahLst/>
            <a:cxnLst/>
            <a:rect l="l" t="t" r="r" b="b"/>
            <a:pathLst>
              <a:path w="11148478" h="5296438">
                <a:moveTo>
                  <a:pt x="0" y="0"/>
                </a:moveTo>
                <a:lnTo>
                  <a:pt x="11148478" y="0"/>
                </a:lnTo>
                <a:lnTo>
                  <a:pt x="11148478" y="5296438"/>
                </a:lnTo>
                <a:lnTo>
                  <a:pt x="0" y="5296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165" b="-423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0320" y="0"/>
            <a:ext cx="3909750" cy="4078273"/>
          </a:xfrm>
          <a:custGeom>
            <a:avLst/>
            <a:gdLst/>
            <a:ahLst/>
            <a:cxnLst/>
            <a:rect l="l" t="t" r="r" b="b"/>
            <a:pathLst>
              <a:path w="3909750" h="4078273">
                <a:moveTo>
                  <a:pt x="0" y="0"/>
                </a:moveTo>
                <a:lnTo>
                  <a:pt x="3909750" y="0"/>
                </a:lnTo>
                <a:lnTo>
                  <a:pt x="3909750" y="4078273"/>
                </a:lnTo>
                <a:lnTo>
                  <a:pt x="0" y="40782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4326893" y="0"/>
            <a:ext cx="3909750" cy="4078273"/>
          </a:xfrm>
          <a:custGeom>
            <a:avLst/>
            <a:gdLst/>
            <a:ahLst/>
            <a:cxnLst/>
            <a:rect l="l" t="t" r="r" b="b"/>
            <a:pathLst>
              <a:path w="3909750" h="4078273">
                <a:moveTo>
                  <a:pt x="3909750" y="0"/>
                </a:moveTo>
                <a:lnTo>
                  <a:pt x="0" y="0"/>
                </a:lnTo>
                <a:lnTo>
                  <a:pt x="0" y="4078273"/>
                </a:lnTo>
                <a:lnTo>
                  <a:pt x="3909750" y="4078273"/>
                </a:lnTo>
                <a:lnTo>
                  <a:pt x="390975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237" y="1424904"/>
            <a:ext cx="10229619" cy="7542628"/>
          </a:xfrm>
          <a:custGeom>
            <a:avLst/>
            <a:gdLst/>
            <a:ahLst/>
            <a:cxnLst/>
            <a:rect l="l" t="t" r="r" b="b"/>
            <a:pathLst>
              <a:path w="10229619" h="7542628">
                <a:moveTo>
                  <a:pt x="0" y="0"/>
                </a:moveTo>
                <a:lnTo>
                  <a:pt x="10229619" y="0"/>
                </a:lnTo>
                <a:lnTo>
                  <a:pt x="10229619" y="7542628"/>
                </a:lnTo>
                <a:lnTo>
                  <a:pt x="0" y="7542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7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27347" y="4785283"/>
            <a:ext cx="6032988" cy="6032988"/>
          </a:xfrm>
          <a:custGeom>
            <a:avLst/>
            <a:gdLst/>
            <a:ahLst/>
            <a:cxnLst/>
            <a:rect l="l" t="t" r="r" b="b"/>
            <a:pathLst>
              <a:path w="6032988" h="6032988">
                <a:moveTo>
                  <a:pt x="0" y="0"/>
                </a:moveTo>
                <a:lnTo>
                  <a:pt x="6032988" y="0"/>
                </a:lnTo>
                <a:lnTo>
                  <a:pt x="6032988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639629" y="1424904"/>
            <a:ext cx="1619671" cy="1619671"/>
          </a:xfrm>
          <a:custGeom>
            <a:avLst/>
            <a:gdLst/>
            <a:ahLst/>
            <a:cxnLst/>
            <a:rect l="l" t="t" r="r" b="b"/>
            <a:pathLst>
              <a:path w="1619671" h="1619671">
                <a:moveTo>
                  <a:pt x="0" y="0"/>
                </a:moveTo>
                <a:lnTo>
                  <a:pt x="1619671" y="0"/>
                </a:lnTo>
                <a:lnTo>
                  <a:pt x="1619671" y="1619670"/>
                </a:lnTo>
                <a:lnTo>
                  <a:pt x="0" y="1619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5400000">
            <a:off x="10037992" y="3659168"/>
            <a:ext cx="7712034" cy="274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3"/>
              </a:lnSpc>
            </a:pPr>
            <a:r>
              <a:rPr lang="en-US" sz="10931">
                <a:solidFill>
                  <a:srgbClr val="FF6088"/>
                </a:solidFill>
                <a:latin typeface="Stadio Now Display Bold"/>
              </a:rPr>
              <a:t>PROGRESS </a:t>
            </a:r>
          </a:p>
          <a:p>
            <a:pPr algn="ctr">
              <a:lnSpc>
                <a:spcPts val="9073"/>
              </a:lnSpc>
            </a:pPr>
            <a:r>
              <a:rPr lang="en-US" sz="10931">
                <a:solidFill>
                  <a:srgbClr val="FF6088"/>
                </a:solidFill>
                <a:latin typeface="Stadio Now Display Bold"/>
              </a:rPr>
              <a:t>FILE TXT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1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48868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7" y="0"/>
                </a:lnTo>
                <a:lnTo>
                  <a:pt x="11358407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65289">
            <a:off x="3882939" y="2126247"/>
            <a:ext cx="10522122" cy="2523219"/>
            <a:chOff x="0" y="0"/>
            <a:chExt cx="1973285" cy="4731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73285" cy="473196"/>
            </a:xfrm>
            <a:custGeom>
              <a:avLst/>
              <a:gdLst/>
              <a:ahLst/>
              <a:cxnLst/>
              <a:rect l="l" t="t" r="r" b="b"/>
              <a:pathLst>
                <a:path w="1973285" h="473196">
                  <a:moveTo>
                    <a:pt x="18394" y="0"/>
                  </a:moveTo>
                  <a:lnTo>
                    <a:pt x="1954890" y="0"/>
                  </a:lnTo>
                  <a:cubicBezTo>
                    <a:pt x="1965049" y="0"/>
                    <a:pt x="1973285" y="8235"/>
                    <a:pt x="1973285" y="18394"/>
                  </a:cubicBezTo>
                  <a:lnTo>
                    <a:pt x="1973285" y="454802"/>
                  </a:lnTo>
                  <a:cubicBezTo>
                    <a:pt x="1973285" y="459680"/>
                    <a:pt x="1971347" y="464359"/>
                    <a:pt x="1967897" y="467809"/>
                  </a:cubicBezTo>
                  <a:cubicBezTo>
                    <a:pt x="1964448" y="471258"/>
                    <a:pt x="1959769" y="473196"/>
                    <a:pt x="1954890" y="473196"/>
                  </a:cubicBezTo>
                  <a:lnTo>
                    <a:pt x="18394" y="473196"/>
                  </a:lnTo>
                  <a:cubicBezTo>
                    <a:pt x="8235" y="473196"/>
                    <a:pt x="0" y="464961"/>
                    <a:pt x="0" y="454802"/>
                  </a:cubicBezTo>
                  <a:lnTo>
                    <a:pt x="0" y="18394"/>
                  </a:lnTo>
                  <a:cubicBezTo>
                    <a:pt x="0" y="8235"/>
                    <a:pt x="8235" y="0"/>
                    <a:pt x="18394" y="0"/>
                  </a:cubicBezTo>
                  <a:close/>
                </a:path>
              </a:pathLst>
            </a:custGeom>
            <a:solidFill>
              <a:srgbClr val="328F4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73285" cy="51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 rot="65289">
            <a:off x="3181464" y="2444751"/>
            <a:ext cx="11923741" cy="196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8"/>
              </a:lnSpc>
            </a:pPr>
            <a:r>
              <a:rPr lang="en-US" sz="13407">
                <a:solidFill>
                  <a:srgbClr val="A81C35"/>
                </a:solidFill>
                <a:latin typeface="Stadio Now Display Bold"/>
              </a:rPr>
              <a:t>THANK YOU</a:t>
            </a:r>
          </a:p>
        </p:txBody>
      </p:sp>
      <p:grpSp>
        <p:nvGrpSpPr>
          <p:cNvPr id="11" name="Group 11"/>
          <p:cNvGrpSpPr/>
          <p:nvPr/>
        </p:nvGrpSpPr>
        <p:grpSpPr>
          <a:xfrm rot="-206810">
            <a:off x="3226977" y="4509799"/>
            <a:ext cx="11834046" cy="2523219"/>
            <a:chOff x="0" y="0"/>
            <a:chExt cx="2219319" cy="4731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19319" cy="473196"/>
            </a:xfrm>
            <a:custGeom>
              <a:avLst/>
              <a:gdLst/>
              <a:ahLst/>
              <a:cxnLst/>
              <a:rect l="l" t="t" r="r" b="b"/>
              <a:pathLst>
                <a:path w="2219319" h="473196">
                  <a:moveTo>
                    <a:pt x="16355" y="0"/>
                  </a:moveTo>
                  <a:lnTo>
                    <a:pt x="2202964" y="0"/>
                  </a:lnTo>
                  <a:cubicBezTo>
                    <a:pt x="2207301" y="0"/>
                    <a:pt x="2211461" y="1723"/>
                    <a:pt x="2214528" y="4790"/>
                  </a:cubicBezTo>
                  <a:cubicBezTo>
                    <a:pt x="2217596" y="7858"/>
                    <a:pt x="2219319" y="12018"/>
                    <a:pt x="2219319" y="16355"/>
                  </a:cubicBezTo>
                  <a:lnTo>
                    <a:pt x="2219319" y="456841"/>
                  </a:lnTo>
                  <a:cubicBezTo>
                    <a:pt x="2219319" y="461179"/>
                    <a:pt x="2217596" y="465339"/>
                    <a:pt x="2214528" y="468406"/>
                  </a:cubicBezTo>
                  <a:cubicBezTo>
                    <a:pt x="2211461" y="471473"/>
                    <a:pt x="2207301" y="473196"/>
                    <a:pt x="2202964" y="473196"/>
                  </a:cubicBezTo>
                  <a:lnTo>
                    <a:pt x="16355" y="473196"/>
                  </a:lnTo>
                  <a:cubicBezTo>
                    <a:pt x="12018" y="473196"/>
                    <a:pt x="7858" y="471473"/>
                    <a:pt x="4790" y="468406"/>
                  </a:cubicBezTo>
                  <a:cubicBezTo>
                    <a:pt x="1723" y="465339"/>
                    <a:pt x="0" y="461179"/>
                    <a:pt x="0" y="456841"/>
                  </a:cubicBezTo>
                  <a:lnTo>
                    <a:pt x="0" y="16355"/>
                  </a:lnTo>
                  <a:cubicBezTo>
                    <a:pt x="0" y="12018"/>
                    <a:pt x="1723" y="7858"/>
                    <a:pt x="4790" y="4790"/>
                  </a:cubicBezTo>
                  <a:cubicBezTo>
                    <a:pt x="7858" y="1723"/>
                    <a:pt x="12018" y="0"/>
                    <a:pt x="16355" y="0"/>
                  </a:cubicBezTo>
                  <a:close/>
                </a:path>
              </a:pathLst>
            </a:custGeom>
            <a:solidFill>
              <a:srgbClr val="FFE36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19319" cy="51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 rot="-206810">
            <a:off x="2658366" y="4828256"/>
            <a:ext cx="12975262" cy="196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8"/>
              </a:lnSpc>
            </a:pPr>
            <a:r>
              <a:rPr lang="en-US" sz="13407">
                <a:solidFill>
                  <a:srgbClr val="328F4C"/>
                </a:solidFill>
                <a:latin typeface="Stadio Now Display Bold"/>
              </a:rPr>
              <a:t>FOR PLAYING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504952" y="7112393"/>
            <a:ext cx="9314543" cy="1148045"/>
            <a:chOff x="0" y="0"/>
            <a:chExt cx="1895590" cy="2336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95590" cy="233637"/>
            </a:xfrm>
            <a:custGeom>
              <a:avLst/>
              <a:gdLst/>
              <a:ahLst/>
              <a:cxnLst/>
              <a:rect l="l" t="t" r="r" b="b"/>
              <a:pathLst>
                <a:path w="1895590" h="233637">
                  <a:moveTo>
                    <a:pt x="20779" y="0"/>
                  </a:moveTo>
                  <a:lnTo>
                    <a:pt x="1874811" y="0"/>
                  </a:lnTo>
                  <a:cubicBezTo>
                    <a:pt x="1886287" y="0"/>
                    <a:pt x="1895590" y="9303"/>
                    <a:pt x="1895590" y="20779"/>
                  </a:cubicBezTo>
                  <a:lnTo>
                    <a:pt x="1895590" y="212858"/>
                  </a:lnTo>
                  <a:cubicBezTo>
                    <a:pt x="1895590" y="218369"/>
                    <a:pt x="1893401" y="223654"/>
                    <a:pt x="1889504" y="227551"/>
                  </a:cubicBezTo>
                  <a:cubicBezTo>
                    <a:pt x="1885607" y="231448"/>
                    <a:pt x="1880322" y="233637"/>
                    <a:pt x="1874811" y="233637"/>
                  </a:cubicBezTo>
                  <a:lnTo>
                    <a:pt x="20779" y="233637"/>
                  </a:lnTo>
                  <a:cubicBezTo>
                    <a:pt x="9303" y="233637"/>
                    <a:pt x="0" y="224334"/>
                    <a:pt x="0" y="212858"/>
                  </a:cubicBezTo>
                  <a:lnTo>
                    <a:pt x="0" y="20779"/>
                  </a:lnTo>
                  <a:cubicBezTo>
                    <a:pt x="0" y="9303"/>
                    <a:pt x="9303" y="0"/>
                    <a:pt x="20779" y="0"/>
                  </a:cubicBezTo>
                  <a:close/>
                </a:path>
              </a:pathLst>
            </a:custGeom>
            <a:solidFill>
              <a:srgbClr val="FF608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95590" cy="271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054829" y="7410393"/>
            <a:ext cx="576000" cy="576000"/>
          </a:xfrm>
          <a:custGeom>
            <a:avLst/>
            <a:gdLst/>
            <a:ahLst/>
            <a:cxnLst/>
            <a:rect l="l" t="t" r="r" b="b"/>
            <a:pathLst>
              <a:path w="576000" h="576000">
                <a:moveTo>
                  <a:pt x="0" y="0"/>
                </a:moveTo>
                <a:lnTo>
                  <a:pt x="576000" y="0"/>
                </a:lnTo>
                <a:lnTo>
                  <a:pt x="576000" y="576000"/>
                </a:lnTo>
                <a:lnTo>
                  <a:pt x="0" y="57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693879" y="7398415"/>
            <a:ext cx="576000" cy="576000"/>
          </a:xfrm>
          <a:custGeom>
            <a:avLst/>
            <a:gdLst/>
            <a:ahLst/>
            <a:cxnLst/>
            <a:rect l="l" t="t" r="r" b="b"/>
            <a:pathLst>
              <a:path w="576000" h="576000">
                <a:moveTo>
                  <a:pt x="0" y="0"/>
                </a:moveTo>
                <a:lnTo>
                  <a:pt x="576000" y="0"/>
                </a:lnTo>
                <a:lnTo>
                  <a:pt x="576000" y="576000"/>
                </a:lnTo>
                <a:lnTo>
                  <a:pt x="0" y="57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405095">
            <a:off x="14019975" y="1963695"/>
            <a:ext cx="2391196" cy="1530366"/>
          </a:xfrm>
          <a:custGeom>
            <a:avLst/>
            <a:gdLst/>
            <a:ahLst/>
            <a:cxnLst/>
            <a:rect l="l" t="t" r="r" b="b"/>
            <a:pathLst>
              <a:path w="2391196" h="1530366">
                <a:moveTo>
                  <a:pt x="0" y="0"/>
                </a:moveTo>
                <a:lnTo>
                  <a:pt x="2391196" y="0"/>
                </a:lnTo>
                <a:lnTo>
                  <a:pt x="2391196" y="1530366"/>
                </a:lnTo>
                <a:lnTo>
                  <a:pt x="0" y="1530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405095">
            <a:off x="15184941" y="1685882"/>
            <a:ext cx="1305448" cy="1305448"/>
          </a:xfrm>
          <a:custGeom>
            <a:avLst/>
            <a:gdLst/>
            <a:ahLst/>
            <a:cxnLst/>
            <a:rect l="l" t="t" r="r" b="b"/>
            <a:pathLst>
              <a:path w="1305448" h="1305448">
                <a:moveTo>
                  <a:pt x="0" y="0"/>
                </a:moveTo>
                <a:lnTo>
                  <a:pt x="1305448" y="0"/>
                </a:lnTo>
                <a:lnTo>
                  <a:pt x="1305448" y="1305448"/>
                </a:lnTo>
                <a:lnTo>
                  <a:pt x="0" y="1305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795899">
            <a:off x="2142488" y="2127828"/>
            <a:ext cx="2038683" cy="2059276"/>
          </a:xfrm>
          <a:custGeom>
            <a:avLst/>
            <a:gdLst/>
            <a:ahLst/>
            <a:cxnLst/>
            <a:rect l="l" t="t" r="r" b="b"/>
            <a:pathLst>
              <a:path w="2038683" h="2059276">
                <a:moveTo>
                  <a:pt x="0" y="0"/>
                </a:moveTo>
                <a:lnTo>
                  <a:pt x="2038684" y="0"/>
                </a:lnTo>
                <a:lnTo>
                  <a:pt x="2038684" y="2059276"/>
                </a:lnTo>
                <a:lnTo>
                  <a:pt x="0" y="2059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325476" flipV="1">
            <a:off x="15513568" y="4223865"/>
            <a:ext cx="1261430" cy="413118"/>
          </a:xfrm>
          <a:custGeom>
            <a:avLst/>
            <a:gdLst/>
            <a:ahLst/>
            <a:cxnLst/>
            <a:rect l="l" t="t" r="r" b="b"/>
            <a:pathLst>
              <a:path w="1261430" h="413118">
                <a:moveTo>
                  <a:pt x="0" y="413118"/>
                </a:moveTo>
                <a:lnTo>
                  <a:pt x="1261430" y="413118"/>
                </a:lnTo>
                <a:lnTo>
                  <a:pt x="1261430" y="0"/>
                </a:lnTo>
                <a:lnTo>
                  <a:pt x="0" y="0"/>
                </a:lnTo>
                <a:lnTo>
                  <a:pt x="0" y="413118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2067380" flipV="1">
            <a:off x="1541762" y="4125296"/>
            <a:ext cx="1261430" cy="413118"/>
          </a:xfrm>
          <a:custGeom>
            <a:avLst/>
            <a:gdLst/>
            <a:ahLst/>
            <a:cxnLst/>
            <a:rect l="l" t="t" r="r" b="b"/>
            <a:pathLst>
              <a:path w="1261430" h="413118">
                <a:moveTo>
                  <a:pt x="0" y="413119"/>
                </a:moveTo>
                <a:lnTo>
                  <a:pt x="1261430" y="413119"/>
                </a:lnTo>
                <a:lnTo>
                  <a:pt x="1261430" y="0"/>
                </a:lnTo>
                <a:lnTo>
                  <a:pt x="0" y="0"/>
                </a:lnTo>
                <a:lnTo>
                  <a:pt x="0" y="413119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981879" y="5455057"/>
            <a:ext cx="5946947" cy="5946947"/>
          </a:xfrm>
          <a:custGeom>
            <a:avLst/>
            <a:gdLst/>
            <a:ahLst/>
            <a:cxnLst/>
            <a:rect l="l" t="t" r="r" b="b"/>
            <a:pathLst>
              <a:path w="5946947" h="5946947">
                <a:moveTo>
                  <a:pt x="0" y="0"/>
                </a:moveTo>
                <a:lnTo>
                  <a:pt x="5946947" y="0"/>
                </a:lnTo>
                <a:lnTo>
                  <a:pt x="5946947" y="5946947"/>
                </a:lnTo>
                <a:lnTo>
                  <a:pt x="0" y="59469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8827" y="4749151"/>
            <a:ext cx="2931585" cy="9232808"/>
          </a:xfrm>
          <a:custGeom>
            <a:avLst/>
            <a:gdLst/>
            <a:ahLst/>
            <a:cxnLst/>
            <a:rect l="l" t="t" r="r" b="b"/>
            <a:pathLst>
              <a:path w="2931585" h="9232808">
                <a:moveTo>
                  <a:pt x="0" y="0"/>
                </a:moveTo>
                <a:lnTo>
                  <a:pt x="2931585" y="0"/>
                </a:lnTo>
                <a:lnTo>
                  <a:pt x="2931585" y="9232809"/>
                </a:lnTo>
                <a:lnTo>
                  <a:pt x="0" y="92328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802900" y="7310237"/>
            <a:ext cx="6718647" cy="67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52"/>
              </a:lnSpc>
              <a:spcBef>
                <a:spcPct val="0"/>
              </a:spcBef>
            </a:pPr>
            <a:r>
              <a:rPr lang="en-US" sz="3965">
                <a:solidFill>
                  <a:srgbClr val="FFFFFF"/>
                </a:solidFill>
                <a:latin typeface="Bree Serif"/>
              </a:rPr>
              <a:t>See You Next Time!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40706" y="1334710"/>
            <a:ext cx="7406588" cy="3196952"/>
            <a:chOff x="0" y="0"/>
            <a:chExt cx="2115657" cy="9131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15657" cy="913194"/>
            </a:xfrm>
            <a:custGeom>
              <a:avLst/>
              <a:gdLst/>
              <a:ahLst/>
              <a:cxnLst/>
              <a:rect l="l" t="t" r="r" b="b"/>
              <a:pathLst>
                <a:path w="2115657" h="913194">
                  <a:moveTo>
                    <a:pt x="1057829" y="0"/>
                  </a:moveTo>
                  <a:cubicBezTo>
                    <a:pt x="473606" y="0"/>
                    <a:pt x="0" y="204426"/>
                    <a:pt x="0" y="456597"/>
                  </a:cubicBezTo>
                  <a:cubicBezTo>
                    <a:pt x="0" y="708769"/>
                    <a:pt x="473606" y="913194"/>
                    <a:pt x="1057829" y="913194"/>
                  </a:cubicBezTo>
                  <a:cubicBezTo>
                    <a:pt x="1642051" y="913194"/>
                    <a:pt x="2115657" y="708769"/>
                    <a:pt x="2115657" y="456597"/>
                  </a:cubicBezTo>
                  <a:cubicBezTo>
                    <a:pt x="2115657" y="204426"/>
                    <a:pt x="1642051" y="0"/>
                    <a:pt x="1057829" y="0"/>
                  </a:cubicBezTo>
                  <a:close/>
                </a:path>
              </a:pathLst>
            </a:custGeom>
            <a:solidFill>
              <a:srgbClr val="328F4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98343" y="47512"/>
              <a:ext cx="1718971" cy="78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078658" y="1720996"/>
            <a:ext cx="6130684" cy="237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8558">
                <a:solidFill>
                  <a:srgbClr val="FF6088"/>
                </a:solidFill>
                <a:latin typeface="Stadio Now Display Bold"/>
              </a:rPr>
              <a:t>MEET THE PLAYERS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517089" y="1530251"/>
            <a:ext cx="3274267" cy="764446"/>
            <a:chOff x="0" y="0"/>
            <a:chExt cx="1000712" cy="2336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0712" cy="233637"/>
            </a:xfrm>
            <a:custGeom>
              <a:avLst/>
              <a:gdLst/>
              <a:ahLst/>
              <a:cxnLst/>
              <a:rect l="l" t="t" r="r" b="b"/>
              <a:pathLst>
                <a:path w="1000712" h="233637">
                  <a:moveTo>
                    <a:pt x="59112" y="0"/>
                  </a:moveTo>
                  <a:lnTo>
                    <a:pt x="941600" y="0"/>
                  </a:lnTo>
                  <a:cubicBezTo>
                    <a:pt x="957278" y="0"/>
                    <a:pt x="972313" y="6228"/>
                    <a:pt x="983399" y="17313"/>
                  </a:cubicBezTo>
                  <a:cubicBezTo>
                    <a:pt x="994485" y="28399"/>
                    <a:pt x="1000712" y="43434"/>
                    <a:pt x="1000712" y="59112"/>
                  </a:cubicBezTo>
                  <a:lnTo>
                    <a:pt x="1000712" y="174525"/>
                  </a:lnTo>
                  <a:cubicBezTo>
                    <a:pt x="1000712" y="190203"/>
                    <a:pt x="994485" y="205238"/>
                    <a:pt x="983399" y="216324"/>
                  </a:cubicBezTo>
                  <a:cubicBezTo>
                    <a:pt x="972313" y="227409"/>
                    <a:pt x="957278" y="233637"/>
                    <a:pt x="941600" y="233637"/>
                  </a:cubicBezTo>
                  <a:lnTo>
                    <a:pt x="59112" y="233637"/>
                  </a:lnTo>
                  <a:cubicBezTo>
                    <a:pt x="43434" y="233637"/>
                    <a:pt x="28399" y="227409"/>
                    <a:pt x="17313" y="216324"/>
                  </a:cubicBezTo>
                  <a:cubicBezTo>
                    <a:pt x="6228" y="205238"/>
                    <a:pt x="0" y="190203"/>
                    <a:pt x="0" y="174525"/>
                  </a:cubicBezTo>
                  <a:lnTo>
                    <a:pt x="0" y="59112"/>
                  </a:lnTo>
                  <a:cubicBezTo>
                    <a:pt x="0" y="43434"/>
                    <a:pt x="6228" y="28399"/>
                    <a:pt x="17313" y="17313"/>
                  </a:cubicBezTo>
                  <a:cubicBezTo>
                    <a:pt x="28399" y="6228"/>
                    <a:pt x="43434" y="0"/>
                    <a:pt x="59112" y="0"/>
                  </a:cubicBezTo>
                  <a:close/>
                </a:path>
              </a:pathLst>
            </a:custGeom>
            <a:solidFill>
              <a:srgbClr val="FF608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00712" cy="271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96644" y="1530251"/>
            <a:ext cx="3274267" cy="764446"/>
            <a:chOff x="0" y="0"/>
            <a:chExt cx="4365689" cy="101926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365689" cy="1019261"/>
              <a:chOff x="0" y="0"/>
              <a:chExt cx="1000712" cy="2336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00712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000712" h="233637">
                    <a:moveTo>
                      <a:pt x="59112" y="0"/>
                    </a:moveTo>
                    <a:lnTo>
                      <a:pt x="941600" y="0"/>
                    </a:lnTo>
                    <a:cubicBezTo>
                      <a:pt x="957278" y="0"/>
                      <a:pt x="972313" y="6228"/>
                      <a:pt x="983399" y="17313"/>
                    </a:cubicBezTo>
                    <a:cubicBezTo>
                      <a:pt x="994485" y="28399"/>
                      <a:pt x="1000712" y="43434"/>
                      <a:pt x="1000712" y="59112"/>
                    </a:cubicBezTo>
                    <a:lnTo>
                      <a:pt x="1000712" y="174525"/>
                    </a:lnTo>
                    <a:cubicBezTo>
                      <a:pt x="1000712" y="190203"/>
                      <a:pt x="994485" y="205238"/>
                      <a:pt x="983399" y="216324"/>
                    </a:cubicBezTo>
                    <a:cubicBezTo>
                      <a:pt x="972313" y="227409"/>
                      <a:pt x="957278" y="233637"/>
                      <a:pt x="941600" y="233637"/>
                    </a:cubicBezTo>
                    <a:lnTo>
                      <a:pt x="59112" y="233637"/>
                    </a:lnTo>
                    <a:cubicBezTo>
                      <a:pt x="43434" y="233637"/>
                      <a:pt x="28399" y="227409"/>
                      <a:pt x="17313" y="216324"/>
                    </a:cubicBezTo>
                    <a:cubicBezTo>
                      <a:pt x="6228" y="205238"/>
                      <a:pt x="0" y="190203"/>
                      <a:pt x="0" y="174525"/>
                    </a:cubicBezTo>
                    <a:lnTo>
                      <a:pt x="0" y="59112"/>
                    </a:lnTo>
                    <a:cubicBezTo>
                      <a:pt x="0" y="43434"/>
                      <a:pt x="6228" y="28399"/>
                      <a:pt x="17313" y="17313"/>
                    </a:cubicBezTo>
                    <a:cubicBezTo>
                      <a:pt x="28399" y="6228"/>
                      <a:pt x="43434" y="0"/>
                      <a:pt x="59112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000712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9807" y="63617"/>
              <a:ext cx="4266076" cy="82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PLAY GAME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941059" y="1561294"/>
            <a:ext cx="2426328" cy="63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5"/>
              </a:lnSpc>
              <a:spcBef>
                <a:spcPct val="0"/>
              </a:spcBef>
            </a:pPr>
            <a:r>
              <a:rPr lang="en-US" sz="3761">
                <a:solidFill>
                  <a:srgbClr val="FFFFFF"/>
                </a:solidFill>
                <a:latin typeface="Bree Serif"/>
              </a:rPr>
              <a:t>SO FUN!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170729" y="5139068"/>
            <a:ext cx="2681365" cy="2655338"/>
            <a:chOff x="0" y="0"/>
            <a:chExt cx="5233670" cy="5182870"/>
          </a:xfrm>
        </p:grpSpPr>
        <p:sp>
          <p:nvSpPr>
            <p:cNvPr id="21" name="Freeform 21"/>
            <p:cNvSpPr/>
            <p:nvPr/>
          </p:nvSpPr>
          <p:spPr>
            <a:xfrm>
              <a:off x="-453390" y="-570230"/>
              <a:ext cx="6141720" cy="6049010"/>
            </a:xfrm>
            <a:custGeom>
              <a:avLst/>
              <a:gdLst/>
              <a:ahLst/>
              <a:cxnLst/>
              <a:rect l="l" t="t" r="r" b="b"/>
              <a:pathLst>
                <a:path w="6141720" h="6049010">
                  <a:moveTo>
                    <a:pt x="3069590" y="1248410"/>
                  </a:moveTo>
                  <a:cubicBezTo>
                    <a:pt x="3069590" y="0"/>
                    <a:pt x="1065530" y="730250"/>
                    <a:pt x="1892300" y="1676400"/>
                  </a:cubicBezTo>
                  <a:cubicBezTo>
                    <a:pt x="1065530" y="730250"/>
                    <a:pt x="0" y="2576830"/>
                    <a:pt x="1266190" y="2760980"/>
                  </a:cubicBezTo>
                  <a:cubicBezTo>
                    <a:pt x="0" y="2576830"/>
                    <a:pt x="369570" y="4677410"/>
                    <a:pt x="1484630" y="3995420"/>
                  </a:cubicBezTo>
                  <a:cubicBezTo>
                    <a:pt x="370840" y="4677410"/>
                    <a:pt x="2004060" y="6049010"/>
                    <a:pt x="2444750" y="4800600"/>
                  </a:cubicBezTo>
                  <a:cubicBezTo>
                    <a:pt x="2004060" y="6049010"/>
                    <a:pt x="4137660" y="6049010"/>
                    <a:pt x="3696970" y="4800600"/>
                  </a:cubicBezTo>
                  <a:cubicBezTo>
                    <a:pt x="4137660" y="6049010"/>
                    <a:pt x="5770880" y="4677410"/>
                    <a:pt x="4657090" y="3995420"/>
                  </a:cubicBezTo>
                  <a:cubicBezTo>
                    <a:pt x="5770880" y="4677410"/>
                    <a:pt x="6141720" y="2576830"/>
                    <a:pt x="4874260" y="2762250"/>
                  </a:cubicBezTo>
                  <a:cubicBezTo>
                    <a:pt x="6141720" y="2578100"/>
                    <a:pt x="5074920" y="730250"/>
                    <a:pt x="4248150" y="1677670"/>
                  </a:cubicBezTo>
                  <a:cubicBezTo>
                    <a:pt x="5073650" y="730250"/>
                    <a:pt x="3069590" y="0"/>
                    <a:pt x="3069590" y="1248410"/>
                  </a:cubicBezTo>
                  <a:close/>
                </a:path>
              </a:pathLst>
            </a:custGeom>
            <a:blipFill>
              <a:blip r:embed="rId4"/>
              <a:stretch>
                <a:fillRect t="-502" b="-502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-71120" y="-64770"/>
              <a:ext cx="5373370" cy="5261610"/>
            </a:xfrm>
            <a:custGeom>
              <a:avLst/>
              <a:gdLst/>
              <a:ahLst/>
              <a:cxnLst/>
              <a:rect l="l" t="t" r="r" b="b"/>
              <a:pathLst>
                <a:path w="5373370" h="5261610">
                  <a:moveTo>
                    <a:pt x="2687320" y="5247640"/>
                  </a:moveTo>
                  <a:cubicBezTo>
                    <a:pt x="2520950" y="5247640"/>
                    <a:pt x="2353310" y="5199380"/>
                    <a:pt x="2223770" y="5104130"/>
                  </a:cubicBezTo>
                  <a:cubicBezTo>
                    <a:pt x="2105660" y="5016500"/>
                    <a:pt x="1938020" y="4827270"/>
                    <a:pt x="1996440" y="4479290"/>
                  </a:cubicBezTo>
                  <a:cubicBezTo>
                    <a:pt x="1826260" y="4781550"/>
                    <a:pt x="1583690" y="4822190"/>
                    <a:pt x="1442720" y="4815840"/>
                  </a:cubicBezTo>
                  <a:cubicBezTo>
                    <a:pt x="1122680" y="4801870"/>
                    <a:pt x="806450" y="4541520"/>
                    <a:pt x="723900" y="4224020"/>
                  </a:cubicBezTo>
                  <a:cubicBezTo>
                    <a:pt x="687070" y="4080510"/>
                    <a:pt x="674370" y="3823970"/>
                    <a:pt x="937260" y="3590290"/>
                  </a:cubicBezTo>
                  <a:cubicBezTo>
                    <a:pt x="624840" y="3713480"/>
                    <a:pt x="417830" y="3595370"/>
                    <a:pt x="314960" y="3503930"/>
                  </a:cubicBezTo>
                  <a:cubicBezTo>
                    <a:pt x="80010" y="3291840"/>
                    <a:pt x="0" y="2876550"/>
                    <a:pt x="139700" y="2578100"/>
                  </a:cubicBezTo>
                  <a:cubicBezTo>
                    <a:pt x="201930" y="2444750"/>
                    <a:pt x="354330" y="2240280"/>
                    <a:pt x="697230" y="2228850"/>
                  </a:cubicBezTo>
                  <a:cubicBezTo>
                    <a:pt x="388620" y="2124710"/>
                    <a:pt x="308610" y="1907540"/>
                    <a:pt x="289560" y="1772920"/>
                  </a:cubicBezTo>
                  <a:cubicBezTo>
                    <a:pt x="243840" y="1454150"/>
                    <a:pt x="453390" y="1080770"/>
                    <a:pt x="756920" y="942340"/>
                  </a:cubicBezTo>
                  <a:cubicBezTo>
                    <a:pt x="887730" y="882650"/>
                    <a:pt x="1127760" y="825500"/>
                    <a:pt x="1388110" y="1032510"/>
                  </a:cubicBezTo>
                  <a:cubicBezTo>
                    <a:pt x="1224280" y="756920"/>
                    <a:pt x="1306830" y="539750"/>
                    <a:pt x="1380490" y="425450"/>
                  </a:cubicBezTo>
                  <a:cubicBezTo>
                    <a:pt x="1554480" y="152400"/>
                    <a:pt x="1968500" y="0"/>
                    <a:pt x="2283460" y="91440"/>
                  </a:cubicBezTo>
                  <a:cubicBezTo>
                    <a:pt x="2418080" y="130810"/>
                    <a:pt x="2628900" y="242570"/>
                    <a:pt x="2687320" y="560070"/>
                  </a:cubicBezTo>
                  <a:cubicBezTo>
                    <a:pt x="2747010" y="242570"/>
                    <a:pt x="2956560" y="130810"/>
                    <a:pt x="3089910" y="92710"/>
                  </a:cubicBezTo>
                  <a:cubicBezTo>
                    <a:pt x="3404870" y="0"/>
                    <a:pt x="3818890" y="153670"/>
                    <a:pt x="3992880" y="426720"/>
                  </a:cubicBezTo>
                  <a:cubicBezTo>
                    <a:pt x="4065270" y="541020"/>
                    <a:pt x="4147820" y="758190"/>
                    <a:pt x="3985260" y="1033780"/>
                  </a:cubicBezTo>
                  <a:cubicBezTo>
                    <a:pt x="4245610" y="826770"/>
                    <a:pt x="4485640" y="883920"/>
                    <a:pt x="4616450" y="943610"/>
                  </a:cubicBezTo>
                  <a:cubicBezTo>
                    <a:pt x="4919980" y="1083310"/>
                    <a:pt x="5129530" y="1455420"/>
                    <a:pt x="5083810" y="1775460"/>
                  </a:cubicBezTo>
                  <a:cubicBezTo>
                    <a:pt x="5064760" y="1908810"/>
                    <a:pt x="4984750" y="2127250"/>
                    <a:pt x="4676140" y="2231390"/>
                  </a:cubicBezTo>
                  <a:cubicBezTo>
                    <a:pt x="5020310" y="2242820"/>
                    <a:pt x="5171440" y="2447290"/>
                    <a:pt x="5233670" y="2580640"/>
                  </a:cubicBezTo>
                  <a:cubicBezTo>
                    <a:pt x="5373370" y="2879090"/>
                    <a:pt x="5294629" y="3294380"/>
                    <a:pt x="5057140" y="3505200"/>
                  </a:cubicBezTo>
                  <a:cubicBezTo>
                    <a:pt x="4954270" y="3596640"/>
                    <a:pt x="4747260" y="3714750"/>
                    <a:pt x="4434840" y="3591560"/>
                  </a:cubicBezTo>
                  <a:cubicBezTo>
                    <a:pt x="4699000" y="3825240"/>
                    <a:pt x="4686300" y="4080510"/>
                    <a:pt x="4648200" y="4225290"/>
                  </a:cubicBezTo>
                  <a:cubicBezTo>
                    <a:pt x="4565650" y="4544060"/>
                    <a:pt x="4250690" y="4803140"/>
                    <a:pt x="3929379" y="4817110"/>
                  </a:cubicBezTo>
                  <a:cubicBezTo>
                    <a:pt x="3787139" y="4823460"/>
                    <a:pt x="3544570" y="4781550"/>
                    <a:pt x="3375659" y="4480560"/>
                  </a:cubicBezTo>
                  <a:cubicBezTo>
                    <a:pt x="3434079" y="4828540"/>
                    <a:pt x="3266439" y="5017770"/>
                    <a:pt x="3148329" y="5105400"/>
                  </a:cubicBezTo>
                  <a:cubicBezTo>
                    <a:pt x="3021330" y="5199380"/>
                    <a:pt x="2854960" y="5247640"/>
                    <a:pt x="2687320" y="5247640"/>
                  </a:cubicBezTo>
                  <a:close/>
                  <a:moveTo>
                    <a:pt x="2076450" y="4300220"/>
                  </a:moveTo>
                  <a:cubicBezTo>
                    <a:pt x="1917700" y="4752340"/>
                    <a:pt x="2112010" y="4980940"/>
                    <a:pt x="2242820" y="5077460"/>
                  </a:cubicBezTo>
                  <a:cubicBezTo>
                    <a:pt x="2491740" y="5261610"/>
                    <a:pt x="2882900" y="5261610"/>
                    <a:pt x="3131820" y="5077460"/>
                  </a:cubicBezTo>
                  <a:cubicBezTo>
                    <a:pt x="3262630" y="4980940"/>
                    <a:pt x="3458210" y="4751070"/>
                    <a:pt x="3298190" y="4300220"/>
                  </a:cubicBezTo>
                  <a:lnTo>
                    <a:pt x="3328670" y="4290060"/>
                  </a:lnTo>
                  <a:cubicBezTo>
                    <a:pt x="3486150" y="4735830"/>
                    <a:pt x="3774440" y="4791710"/>
                    <a:pt x="3931920" y="4784090"/>
                  </a:cubicBezTo>
                  <a:cubicBezTo>
                    <a:pt x="4234180" y="4771390"/>
                    <a:pt x="4542790" y="4516120"/>
                    <a:pt x="4621530" y="4216400"/>
                  </a:cubicBezTo>
                  <a:cubicBezTo>
                    <a:pt x="4663440" y="4056380"/>
                    <a:pt x="4671060" y="3751580"/>
                    <a:pt x="4265930" y="3503930"/>
                  </a:cubicBezTo>
                  <a:lnTo>
                    <a:pt x="4282440" y="3477260"/>
                  </a:lnTo>
                  <a:cubicBezTo>
                    <a:pt x="4573270" y="3655060"/>
                    <a:pt x="4842510" y="3656330"/>
                    <a:pt x="5039360" y="3481070"/>
                  </a:cubicBezTo>
                  <a:cubicBezTo>
                    <a:pt x="5266690" y="3277870"/>
                    <a:pt x="5341620" y="2880360"/>
                    <a:pt x="5208270" y="2593340"/>
                  </a:cubicBezTo>
                  <a:cubicBezTo>
                    <a:pt x="5138420" y="2444750"/>
                    <a:pt x="4954270" y="2205990"/>
                    <a:pt x="4494529" y="2273300"/>
                  </a:cubicBezTo>
                  <a:lnTo>
                    <a:pt x="4489450" y="2241550"/>
                  </a:lnTo>
                  <a:cubicBezTo>
                    <a:pt x="4817109" y="2193290"/>
                    <a:pt x="5017770" y="2026920"/>
                    <a:pt x="5054600" y="1770380"/>
                  </a:cubicBezTo>
                  <a:cubicBezTo>
                    <a:pt x="5099050" y="1464310"/>
                    <a:pt x="4897120" y="1106170"/>
                    <a:pt x="4605020" y="971550"/>
                  </a:cubicBezTo>
                  <a:cubicBezTo>
                    <a:pt x="4460240" y="905510"/>
                    <a:pt x="4173220" y="843280"/>
                    <a:pt x="3877310" y="1182370"/>
                  </a:cubicBezTo>
                  <a:lnTo>
                    <a:pt x="3853180" y="1162050"/>
                  </a:lnTo>
                  <a:cubicBezTo>
                    <a:pt x="4066540" y="916940"/>
                    <a:pt x="4107180" y="661670"/>
                    <a:pt x="3967480" y="443230"/>
                  </a:cubicBezTo>
                  <a:cubicBezTo>
                    <a:pt x="3799840" y="180340"/>
                    <a:pt x="3402330" y="33020"/>
                    <a:pt x="3100070" y="121920"/>
                  </a:cubicBezTo>
                  <a:cubicBezTo>
                    <a:pt x="2844800" y="196850"/>
                    <a:pt x="2703830" y="416560"/>
                    <a:pt x="2703830" y="742950"/>
                  </a:cubicBezTo>
                  <a:lnTo>
                    <a:pt x="2672080" y="742950"/>
                  </a:lnTo>
                  <a:cubicBezTo>
                    <a:pt x="2672080" y="417830"/>
                    <a:pt x="2531110" y="196850"/>
                    <a:pt x="2275840" y="121920"/>
                  </a:cubicBezTo>
                  <a:cubicBezTo>
                    <a:pt x="1972310" y="33020"/>
                    <a:pt x="1576070" y="180340"/>
                    <a:pt x="1408430" y="441960"/>
                  </a:cubicBezTo>
                  <a:cubicBezTo>
                    <a:pt x="1268730" y="660400"/>
                    <a:pt x="1309370" y="915670"/>
                    <a:pt x="1522730" y="1160780"/>
                  </a:cubicBezTo>
                  <a:lnTo>
                    <a:pt x="1498600" y="1181100"/>
                  </a:lnTo>
                  <a:cubicBezTo>
                    <a:pt x="1202690" y="843280"/>
                    <a:pt x="915670" y="904240"/>
                    <a:pt x="770890" y="970280"/>
                  </a:cubicBezTo>
                  <a:cubicBezTo>
                    <a:pt x="478790" y="1103630"/>
                    <a:pt x="278130" y="1461770"/>
                    <a:pt x="321310" y="1769110"/>
                  </a:cubicBezTo>
                  <a:cubicBezTo>
                    <a:pt x="358140" y="2025650"/>
                    <a:pt x="558800" y="2193290"/>
                    <a:pt x="886460" y="2240280"/>
                  </a:cubicBezTo>
                  <a:lnTo>
                    <a:pt x="881380" y="2272030"/>
                  </a:lnTo>
                  <a:cubicBezTo>
                    <a:pt x="421640" y="2204720"/>
                    <a:pt x="237490" y="2443480"/>
                    <a:pt x="167640" y="2592070"/>
                  </a:cubicBezTo>
                  <a:cubicBezTo>
                    <a:pt x="34290" y="2879090"/>
                    <a:pt x="109220" y="3276600"/>
                    <a:pt x="336550" y="3479800"/>
                  </a:cubicBezTo>
                  <a:cubicBezTo>
                    <a:pt x="533400" y="3655060"/>
                    <a:pt x="802640" y="3655060"/>
                    <a:pt x="1093470" y="3475990"/>
                  </a:cubicBezTo>
                  <a:lnTo>
                    <a:pt x="1109980" y="3502661"/>
                  </a:lnTo>
                  <a:cubicBezTo>
                    <a:pt x="704850" y="3750311"/>
                    <a:pt x="713740" y="4055111"/>
                    <a:pt x="754380" y="4215131"/>
                  </a:cubicBezTo>
                  <a:cubicBezTo>
                    <a:pt x="831850" y="4516121"/>
                    <a:pt x="1141730" y="4770121"/>
                    <a:pt x="1443990" y="4782821"/>
                  </a:cubicBezTo>
                  <a:cubicBezTo>
                    <a:pt x="1601470" y="4789171"/>
                    <a:pt x="1889760" y="4734561"/>
                    <a:pt x="2047240" y="4288791"/>
                  </a:cubicBezTo>
                  <a:lnTo>
                    <a:pt x="2076450" y="430022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840040" y="5139068"/>
            <a:ext cx="2681365" cy="2655338"/>
            <a:chOff x="0" y="0"/>
            <a:chExt cx="5233670" cy="5182870"/>
          </a:xfrm>
        </p:grpSpPr>
        <p:sp>
          <p:nvSpPr>
            <p:cNvPr id="24" name="Freeform 24"/>
            <p:cNvSpPr/>
            <p:nvPr/>
          </p:nvSpPr>
          <p:spPr>
            <a:xfrm>
              <a:off x="-453390" y="-570230"/>
              <a:ext cx="6141720" cy="6049010"/>
            </a:xfrm>
            <a:custGeom>
              <a:avLst/>
              <a:gdLst/>
              <a:ahLst/>
              <a:cxnLst/>
              <a:rect l="l" t="t" r="r" b="b"/>
              <a:pathLst>
                <a:path w="6141720" h="6049010">
                  <a:moveTo>
                    <a:pt x="3069590" y="1248410"/>
                  </a:moveTo>
                  <a:cubicBezTo>
                    <a:pt x="3069590" y="0"/>
                    <a:pt x="1065530" y="730250"/>
                    <a:pt x="1892300" y="1676400"/>
                  </a:cubicBezTo>
                  <a:cubicBezTo>
                    <a:pt x="1065530" y="730250"/>
                    <a:pt x="0" y="2576830"/>
                    <a:pt x="1266190" y="2760980"/>
                  </a:cubicBezTo>
                  <a:cubicBezTo>
                    <a:pt x="0" y="2576830"/>
                    <a:pt x="369570" y="4677410"/>
                    <a:pt x="1484630" y="3995420"/>
                  </a:cubicBezTo>
                  <a:cubicBezTo>
                    <a:pt x="370840" y="4677410"/>
                    <a:pt x="2004060" y="6049010"/>
                    <a:pt x="2444750" y="4800600"/>
                  </a:cubicBezTo>
                  <a:cubicBezTo>
                    <a:pt x="2004060" y="6049010"/>
                    <a:pt x="4137660" y="6049010"/>
                    <a:pt x="3696970" y="4800600"/>
                  </a:cubicBezTo>
                  <a:cubicBezTo>
                    <a:pt x="4137660" y="6049010"/>
                    <a:pt x="5770880" y="4677410"/>
                    <a:pt x="4657090" y="3995420"/>
                  </a:cubicBezTo>
                  <a:cubicBezTo>
                    <a:pt x="5770880" y="4677410"/>
                    <a:pt x="6141720" y="2576830"/>
                    <a:pt x="4874260" y="2762250"/>
                  </a:cubicBezTo>
                  <a:cubicBezTo>
                    <a:pt x="6141720" y="2578100"/>
                    <a:pt x="5074920" y="730250"/>
                    <a:pt x="4248150" y="1677670"/>
                  </a:cubicBezTo>
                  <a:cubicBezTo>
                    <a:pt x="5073650" y="730250"/>
                    <a:pt x="3069590" y="0"/>
                    <a:pt x="3069590" y="1248410"/>
                  </a:cubicBezTo>
                  <a:close/>
                </a:path>
              </a:pathLst>
            </a:custGeom>
            <a:blipFill>
              <a:blip r:embed="rId5"/>
              <a:stretch>
                <a:fillRect t="-17336" b="-17336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-71120" y="-64770"/>
              <a:ext cx="5373370" cy="5261610"/>
            </a:xfrm>
            <a:custGeom>
              <a:avLst/>
              <a:gdLst/>
              <a:ahLst/>
              <a:cxnLst/>
              <a:rect l="l" t="t" r="r" b="b"/>
              <a:pathLst>
                <a:path w="5373370" h="5261610">
                  <a:moveTo>
                    <a:pt x="2687320" y="5247640"/>
                  </a:moveTo>
                  <a:cubicBezTo>
                    <a:pt x="2520950" y="5247640"/>
                    <a:pt x="2353310" y="5199380"/>
                    <a:pt x="2223770" y="5104130"/>
                  </a:cubicBezTo>
                  <a:cubicBezTo>
                    <a:pt x="2105660" y="5016500"/>
                    <a:pt x="1938020" y="4827270"/>
                    <a:pt x="1996440" y="4479290"/>
                  </a:cubicBezTo>
                  <a:cubicBezTo>
                    <a:pt x="1826260" y="4781550"/>
                    <a:pt x="1583690" y="4822190"/>
                    <a:pt x="1442720" y="4815840"/>
                  </a:cubicBezTo>
                  <a:cubicBezTo>
                    <a:pt x="1122680" y="4801870"/>
                    <a:pt x="806450" y="4541520"/>
                    <a:pt x="723900" y="4224020"/>
                  </a:cubicBezTo>
                  <a:cubicBezTo>
                    <a:pt x="687070" y="4080510"/>
                    <a:pt x="674370" y="3823970"/>
                    <a:pt x="937260" y="3590290"/>
                  </a:cubicBezTo>
                  <a:cubicBezTo>
                    <a:pt x="624840" y="3713480"/>
                    <a:pt x="417830" y="3595370"/>
                    <a:pt x="314960" y="3503930"/>
                  </a:cubicBezTo>
                  <a:cubicBezTo>
                    <a:pt x="80010" y="3291840"/>
                    <a:pt x="0" y="2876550"/>
                    <a:pt x="139700" y="2578100"/>
                  </a:cubicBezTo>
                  <a:cubicBezTo>
                    <a:pt x="201930" y="2444750"/>
                    <a:pt x="354330" y="2240280"/>
                    <a:pt x="697230" y="2228850"/>
                  </a:cubicBezTo>
                  <a:cubicBezTo>
                    <a:pt x="388620" y="2124710"/>
                    <a:pt x="308610" y="1907540"/>
                    <a:pt x="289560" y="1772920"/>
                  </a:cubicBezTo>
                  <a:cubicBezTo>
                    <a:pt x="243840" y="1454150"/>
                    <a:pt x="453390" y="1080770"/>
                    <a:pt x="756920" y="942340"/>
                  </a:cubicBezTo>
                  <a:cubicBezTo>
                    <a:pt x="887730" y="882650"/>
                    <a:pt x="1127760" y="825500"/>
                    <a:pt x="1388110" y="1032510"/>
                  </a:cubicBezTo>
                  <a:cubicBezTo>
                    <a:pt x="1224280" y="756920"/>
                    <a:pt x="1306830" y="539750"/>
                    <a:pt x="1380490" y="425450"/>
                  </a:cubicBezTo>
                  <a:cubicBezTo>
                    <a:pt x="1554480" y="152400"/>
                    <a:pt x="1968500" y="0"/>
                    <a:pt x="2283460" y="91440"/>
                  </a:cubicBezTo>
                  <a:cubicBezTo>
                    <a:pt x="2418080" y="130810"/>
                    <a:pt x="2628900" y="242570"/>
                    <a:pt x="2687320" y="560070"/>
                  </a:cubicBezTo>
                  <a:cubicBezTo>
                    <a:pt x="2747010" y="242570"/>
                    <a:pt x="2956560" y="130810"/>
                    <a:pt x="3089910" y="92710"/>
                  </a:cubicBezTo>
                  <a:cubicBezTo>
                    <a:pt x="3404870" y="0"/>
                    <a:pt x="3818890" y="153670"/>
                    <a:pt x="3992880" y="426720"/>
                  </a:cubicBezTo>
                  <a:cubicBezTo>
                    <a:pt x="4065270" y="541020"/>
                    <a:pt x="4147820" y="758190"/>
                    <a:pt x="3985260" y="1033780"/>
                  </a:cubicBezTo>
                  <a:cubicBezTo>
                    <a:pt x="4245610" y="826770"/>
                    <a:pt x="4485640" y="883920"/>
                    <a:pt x="4616450" y="943610"/>
                  </a:cubicBezTo>
                  <a:cubicBezTo>
                    <a:pt x="4919980" y="1083310"/>
                    <a:pt x="5129530" y="1455420"/>
                    <a:pt x="5083810" y="1775460"/>
                  </a:cubicBezTo>
                  <a:cubicBezTo>
                    <a:pt x="5064760" y="1908810"/>
                    <a:pt x="4984750" y="2127250"/>
                    <a:pt x="4676140" y="2231390"/>
                  </a:cubicBezTo>
                  <a:cubicBezTo>
                    <a:pt x="5020310" y="2242820"/>
                    <a:pt x="5171440" y="2447290"/>
                    <a:pt x="5233670" y="2580640"/>
                  </a:cubicBezTo>
                  <a:cubicBezTo>
                    <a:pt x="5373370" y="2879090"/>
                    <a:pt x="5294629" y="3294380"/>
                    <a:pt x="5057140" y="3505200"/>
                  </a:cubicBezTo>
                  <a:cubicBezTo>
                    <a:pt x="4954270" y="3596640"/>
                    <a:pt x="4747260" y="3714750"/>
                    <a:pt x="4434840" y="3591560"/>
                  </a:cubicBezTo>
                  <a:cubicBezTo>
                    <a:pt x="4699000" y="3825240"/>
                    <a:pt x="4686300" y="4080510"/>
                    <a:pt x="4648200" y="4225290"/>
                  </a:cubicBezTo>
                  <a:cubicBezTo>
                    <a:pt x="4565650" y="4544060"/>
                    <a:pt x="4250690" y="4803140"/>
                    <a:pt x="3929379" y="4817110"/>
                  </a:cubicBezTo>
                  <a:cubicBezTo>
                    <a:pt x="3787139" y="4823460"/>
                    <a:pt x="3544570" y="4781550"/>
                    <a:pt x="3375659" y="4480560"/>
                  </a:cubicBezTo>
                  <a:cubicBezTo>
                    <a:pt x="3434079" y="4828540"/>
                    <a:pt x="3266439" y="5017770"/>
                    <a:pt x="3148329" y="5105400"/>
                  </a:cubicBezTo>
                  <a:cubicBezTo>
                    <a:pt x="3021330" y="5199380"/>
                    <a:pt x="2854960" y="5247640"/>
                    <a:pt x="2687320" y="5247640"/>
                  </a:cubicBezTo>
                  <a:close/>
                  <a:moveTo>
                    <a:pt x="2076450" y="4300220"/>
                  </a:moveTo>
                  <a:cubicBezTo>
                    <a:pt x="1917700" y="4752340"/>
                    <a:pt x="2112010" y="4980940"/>
                    <a:pt x="2242820" y="5077460"/>
                  </a:cubicBezTo>
                  <a:cubicBezTo>
                    <a:pt x="2491740" y="5261610"/>
                    <a:pt x="2882900" y="5261610"/>
                    <a:pt x="3131820" y="5077460"/>
                  </a:cubicBezTo>
                  <a:cubicBezTo>
                    <a:pt x="3262630" y="4980940"/>
                    <a:pt x="3458210" y="4751070"/>
                    <a:pt x="3298190" y="4300220"/>
                  </a:cubicBezTo>
                  <a:lnTo>
                    <a:pt x="3328670" y="4290060"/>
                  </a:lnTo>
                  <a:cubicBezTo>
                    <a:pt x="3486150" y="4735830"/>
                    <a:pt x="3774440" y="4791710"/>
                    <a:pt x="3931920" y="4784090"/>
                  </a:cubicBezTo>
                  <a:cubicBezTo>
                    <a:pt x="4234180" y="4771390"/>
                    <a:pt x="4542790" y="4516120"/>
                    <a:pt x="4621530" y="4216400"/>
                  </a:cubicBezTo>
                  <a:cubicBezTo>
                    <a:pt x="4663440" y="4056380"/>
                    <a:pt x="4671060" y="3751580"/>
                    <a:pt x="4265930" y="3503930"/>
                  </a:cubicBezTo>
                  <a:lnTo>
                    <a:pt x="4282440" y="3477260"/>
                  </a:lnTo>
                  <a:cubicBezTo>
                    <a:pt x="4573270" y="3655060"/>
                    <a:pt x="4842510" y="3656330"/>
                    <a:pt x="5039360" y="3481070"/>
                  </a:cubicBezTo>
                  <a:cubicBezTo>
                    <a:pt x="5266690" y="3277870"/>
                    <a:pt x="5341620" y="2880360"/>
                    <a:pt x="5208270" y="2593340"/>
                  </a:cubicBezTo>
                  <a:cubicBezTo>
                    <a:pt x="5138420" y="2444750"/>
                    <a:pt x="4954270" y="2205990"/>
                    <a:pt x="4494529" y="2273300"/>
                  </a:cubicBezTo>
                  <a:lnTo>
                    <a:pt x="4489450" y="2241550"/>
                  </a:lnTo>
                  <a:cubicBezTo>
                    <a:pt x="4817109" y="2193290"/>
                    <a:pt x="5017770" y="2026920"/>
                    <a:pt x="5054600" y="1770380"/>
                  </a:cubicBezTo>
                  <a:cubicBezTo>
                    <a:pt x="5099050" y="1464310"/>
                    <a:pt x="4897120" y="1106170"/>
                    <a:pt x="4605020" y="971550"/>
                  </a:cubicBezTo>
                  <a:cubicBezTo>
                    <a:pt x="4460240" y="905510"/>
                    <a:pt x="4173220" y="843280"/>
                    <a:pt x="3877310" y="1182370"/>
                  </a:cubicBezTo>
                  <a:lnTo>
                    <a:pt x="3853180" y="1162050"/>
                  </a:lnTo>
                  <a:cubicBezTo>
                    <a:pt x="4066540" y="916940"/>
                    <a:pt x="4107180" y="661670"/>
                    <a:pt x="3967480" y="443230"/>
                  </a:cubicBezTo>
                  <a:cubicBezTo>
                    <a:pt x="3799840" y="180340"/>
                    <a:pt x="3402330" y="33020"/>
                    <a:pt x="3100070" y="121920"/>
                  </a:cubicBezTo>
                  <a:cubicBezTo>
                    <a:pt x="2844800" y="196850"/>
                    <a:pt x="2703830" y="416560"/>
                    <a:pt x="2703830" y="742950"/>
                  </a:cubicBezTo>
                  <a:lnTo>
                    <a:pt x="2672080" y="742950"/>
                  </a:lnTo>
                  <a:cubicBezTo>
                    <a:pt x="2672080" y="417830"/>
                    <a:pt x="2531110" y="196850"/>
                    <a:pt x="2275840" y="121920"/>
                  </a:cubicBezTo>
                  <a:cubicBezTo>
                    <a:pt x="1972310" y="33020"/>
                    <a:pt x="1576070" y="180340"/>
                    <a:pt x="1408430" y="441960"/>
                  </a:cubicBezTo>
                  <a:cubicBezTo>
                    <a:pt x="1268730" y="660400"/>
                    <a:pt x="1309370" y="915670"/>
                    <a:pt x="1522730" y="1160780"/>
                  </a:cubicBezTo>
                  <a:lnTo>
                    <a:pt x="1498600" y="1181100"/>
                  </a:lnTo>
                  <a:cubicBezTo>
                    <a:pt x="1202690" y="843280"/>
                    <a:pt x="915670" y="904240"/>
                    <a:pt x="770890" y="970280"/>
                  </a:cubicBezTo>
                  <a:cubicBezTo>
                    <a:pt x="478790" y="1103630"/>
                    <a:pt x="278130" y="1461770"/>
                    <a:pt x="321310" y="1769110"/>
                  </a:cubicBezTo>
                  <a:cubicBezTo>
                    <a:pt x="358140" y="2025650"/>
                    <a:pt x="558800" y="2193290"/>
                    <a:pt x="886460" y="2240280"/>
                  </a:cubicBezTo>
                  <a:lnTo>
                    <a:pt x="881380" y="2272030"/>
                  </a:lnTo>
                  <a:cubicBezTo>
                    <a:pt x="421640" y="2204720"/>
                    <a:pt x="237490" y="2443480"/>
                    <a:pt x="167640" y="2592070"/>
                  </a:cubicBezTo>
                  <a:cubicBezTo>
                    <a:pt x="34290" y="2879090"/>
                    <a:pt x="109220" y="3276600"/>
                    <a:pt x="336550" y="3479800"/>
                  </a:cubicBezTo>
                  <a:cubicBezTo>
                    <a:pt x="533400" y="3655060"/>
                    <a:pt x="802640" y="3655060"/>
                    <a:pt x="1093470" y="3475990"/>
                  </a:cubicBezTo>
                  <a:lnTo>
                    <a:pt x="1109980" y="3502661"/>
                  </a:lnTo>
                  <a:cubicBezTo>
                    <a:pt x="704850" y="3750311"/>
                    <a:pt x="713740" y="4055111"/>
                    <a:pt x="754380" y="4215131"/>
                  </a:cubicBezTo>
                  <a:cubicBezTo>
                    <a:pt x="831850" y="4516121"/>
                    <a:pt x="1141730" y="4770121"/>
                    <a:pt x="1443990" y="4782821"/>
                  </a:cubicBezTo>
                  <a:cubicBezTo>
                    <a:pt x="1601470" y="4789171"/>
                    <a:pt x="1889760" y="4734561"/>
                    <a:pt x="2047240" y="4288791"/>
                  </a:cubicBezTo>
                  <a:lnTo>
                    <a:pt x="2076450" y="430022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509352" y="5139068"/>
            <a:ext cx="2681365" cy="2655338"/>
            <a:chOff x="0" y="0"/>
            <a:chExt cx="5233670" cy="5182870"/>
          </a:xfrm>
        </p:grpSpPr>
        <p:sp>
          <p:nvSpPr>
            <p:cNvPr id="27" name="Freeform 27"/>
            <p:cNvSpPr/>
            <p:nvPr/>
          </p:nvSpPr>
          <p:spPr>
            <a:xfrm>
              <a:off x="-453390" y="-570230"/>
              <a:ext cx="6141720" cy="6049010"/>
            </a:xfrm>
            <a:custGeom>
              <a:avLst/>
              <a:gdLst/>
              <a:ahLst/>
              <a:cxnLst/>
              <a:rect l="l" t="t" r="r" b="b"/>
              <a:pathLst>
                <a:path w="6141720" h="6049010">
                  <a:moveTo>
                    <a:pt x="3069590" y="1248410"/>
                  </a:moveTo>
                  <a:cubicBezTo>
                    <a:pt x="3069590" y="0"/>
                    <a:pt x="1065530" y="730250"/>
                    <a:pt x="1892300" y="1676400"/>
                  </a:cubicBezTo>
                  <a:cubicBezTo>
                    <a:pt x="1065530" y="730250"/>
                    <a:pt x="0" y="2576830"/>
                    <a:pt x="1266190" y="2760980"/>
                  </a:cubicBezTo>
                  <a:cubicBezTo>
                    <a:pt x="0" y="2576830"/>
                    <a:pt x="369570" y="4677410"/>
                    <a:pt x="1484630" y="3995420"/>
                  </a:cubicBezTo>
                  <a:cubicBezTo>
                    <a:pt x="370840" y="4677410"/>
                    <a:pt x="2004060" y="6049010"/>
                    <a:pt x="2444750" y="4800600"/>
                  </a:cubicBezTo>
                  <a:cubicBezTo>
                    <a:pt x="2004060" y="6049010"/>
                    <a:pt x="4137660" y="6049010"/>
                    <a:pt x="3696970" y="4800600"/>
                  </a:cubicBezTo>
                  <a:cubicBezTo>
                    <a:pt x="4137660" y="6049010"/>
                    <a:pt x="5770880" y="4677410"/>
                    <a:pt x="4657090" y="3995420"/>
                  </a:cubicBezTo>
                  <a:cubicBezTo>
                    <a:pt x="5770880" y="4677410"/>
                    <a:pt x="6141720" y="2576830"/>
                    <a:pt x="4874260" y="2762250"/>
                  </a:cubicBezTo>
                  <a:cubicBezTo>
                    <a:pt x="6141720" y="2578100"/>
                    <a:pt x="5074920" y="730250"/>
                    <a:pt x="4248150" y="1677670"/>
                  </a:cubicBezTo>
                  <a:cubicBezTo>
                    <a:pt x="5073650" y="730250"/>
                    <a:pt x="3069590" y="0"/>
                    <a:pt x="3069590" y="1248410"/>
                  </a:cubicBezTo>
                  <a:close/>
                </a:path>
              </a:pathLst>
            </a:custGeom>
            <a:blipFill>
              <a:blip r:embed="rId6"/>
              <a:stretch>
                <a:fillRect t="-13128" b="-13128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-71120" y="-64770"/>
              <a:ext cx="5373370" cy="5261610"/>
            </a:xfrm>
            <a:custGeom>
              <a:avLst/>
              <a:gdLst/>
              <a:ahLst/>
              <a:cxnLst/>
              <a:rect l="l" t="t" r="r" b="b"/>
              <a:pathLst>
                <a:path w="5373370" h="5261610">
                  <a:moveTo>
                    <a:pt x="2687320" y="5247640"/>
                  </a:moveTo>
                  <a:cubicBezTo>
                    <a:pt x="2520950" y="5247640"/>
                    <a:pt x="2353310" y="5199380"/>
                    <a:pt x="2223770" y="5104130"/>
                  </a:cubicBezTo>
                  <a:cubicBezTo>
                    <a:pt x="2105660" y="5016500"/>
                    <a:pt x="1938020" y="4827270"/>
                    <a:pt x="1996440" y="4479290"/>
                  </a:cubicBezTo>
                  <a:cubicBezTo>
                    <a:pt x="1826260" y="4781550"/>
                    <a:pt x="1583690" y="4822190"/>
                    <a:pt x="1442720" y="4815840"/>
                  </a:cubicBezTo>
                  <a:cubicBezTo>
                    <a:pt x="1122680" y="4801870"/>
                    <a:pt x="806450" y="4541520"/>
                    <a:pt x="723900" y="4224020"/>
                  </a:cubicBezTo>
                  <a:cubicBezTo>
                    <a:pt x="687070" y="4080510"/>
                    <a:pt x="674370" y="3823970"/>
                    <a:pt x="937260" y="3590290"/>
                  </a:cubicBezTo>
                  <a:cubicBezTo>
                    <a:pt x="624840" y="3713480"/>
                    <a:pt x="417830" y="3595370"/>
                    <a:pt x="314960" y="3503930"/>
                  </a:cubicBezTo>
                  <a:cubicBezTo>
                    <a:pt x="80010" y="3291840"/>
                    <a:pt x="0" y="2876550"/>
                    <a:pt x="139700" y="2578100"/>
                  </a:cubicBezTo>
                  <a:cubicBezTo>
                    <a:pt x="201930" y="2444750"/>
                    <a:pt x="354330" y="2240280"/>
                    <a:pt x="697230" y="2228850"/>
                  </a:cubicBezTo>
                  <a:cubicBezTo>
                    <a:pt x="388620" y="2124710"/>
                    <a:pt x="308610" y="1907540"/>
                    <a:pt x="289560" y="1772920"/>
                  </a:cubicBezTo>
                  <a:cubicBezTo>
                    <a:pt x="243840" y="1454150"/>
                    <a:pt x="453390" y="1080770"/>
                    <a:pt x="756920" y="942340"/>
                  </a:cubicBezTo>
                  <a:cubicBezTo>
                    <a:pt x="887730" y="882650"/>
                    <a:pt x="1127760" y="825500"/>
                    <a:pt x="1388110" y="1032510"/>
                  </a:cubicBezTo>
                  <a:cubicBezTo>
                    <a:pt x="1224280" y="756920"/>
                    <a:pt x="1306830" y="539750"/>
                    <a:pt x="1380490" y="425450"/>
                  </a:cubicBezTo>
                  <a:cubicBezTo>
                    <a:pt x="1554480" y="152400"/>
                    <a:pt x="1968500" y="0"/>
                    <a:pt x="2283460" y="91440"/>
                  </a:cubicBezTo>
                  <a:cubicBezTo>
                    <a:pt x="2418080" y="130810"/>
                    <a:pt x="2628900" y="242570"/>
                    <a:pt x="2687320" y="560070"/>
                  </a:cubicBezTo>
                  <a:cubicBezTo>
                    <a:pt x="2747010" y="242570"/>
                    <a:pt x="2956560" y="130810"/>
                    <a:pt x="3089910" y="92710"/>
                  </a:cubicBezTo>
                  <a:cubicBezTo>
                    <a:pt x="3404870" y="0"/>
                    <a:pt x="3818890" y="153670"/>
                    <a:pt x="3992880" y="426720"/>
                  </a:cubicBezTo>
                  <a:cubicBezTo>
                    <a:pt x="4065270" y="541020"/>
                    <a:pt x="4147820" y="758190"/>
                    <a:pt x="3985260" y="1033780"/>
                  </a:cubicBezTo>
                  <a:cubicBezTo>
                    <a:pt x="4245610" y="826770"/>
                    <a:pt x="4485640" y="883920"/>
                    <a:pt x="4616450" y="943610"/>
                  </a:cubicBezTo>
                  <a:cubicBezTo>
                    <a:pt x="4919980" y="1083310"/>
                    <a:pt x="5129530" y="1455420"/>
                    <a:pt x="5083810" y="1775460"/>
                  </a:cubicBezTo>
                  <a:cubicBezTo>
                    <a:pt x="5064760" y="1908810"/>
                    <a:pt x="4984750" y="2127250"/>
                    <a:pt x="4676140" y="2231390"/>
                  </a:cubicBezTo>
                  <a:cubicBezTo>
                    <a:pt x="5020310" y="2242820"/>
                    <a:pt x="5171440" y="2447290"/>
                    <a:pt x="5233670" y="2580640"/>
                  </a:cubicBezTo>
                  <a:cubicBezTo>
                    <a:pt x="5373370" y="2879090"/>
                    <a:pt x="5294629" y="3294380"/>
                    <a:pt x="5057140" y="3505200"/>
                  </a:cubicBezTo>
                  <a:cubicBezTo>
                    <a:pt x="4954270" y="3596640"/>
                    <a:pt x="4747260" y="3714750"/>
                    <a:pt x="4434840" y="3591560"/>
                  </a:cubicBezTo>
                  <a:cubicBezTo>
                    <a:pt x="4699000" y="3825240"/>
                    <a:pt x="4686300" y="4080510"/>
                    <a:pt x="4648200" y="4225290"/>
                  </a:cubicBezTo>
                  <a:cubicBezTo>
                    <a:pt x="4565650" y="4544060"/>
                    <a:pt x="4250690" y="4803140"/>
                    <a:pt x="3929379" y="4817110"/>
                  </a:cubicBezTo>
                  <a:cubicBezTo>
                    <a:pt x="3787139" y="4823460"/>
                    <a:pt x="3544570" y="4781550"/>
                    <a:pt x="3375659" y="4480560"/>
                  </a:cubicBezTo>
                  <a:cubicBezTo>
                    <a:pt x="3434079" y="4828540"/>
                    <a:pt x="3266439" y="5017770"/>
                    <a:pt x="3148329" y="5105400"/>
                  </a:cubicBezTo>
                  <a:cubicBezTo>
                    <a:pt x="3021330" y="5199380"/>
                    <a:pt x="2854960" y="5247640"/>
                    <a:pt x="2687320" y="5247640"/>
                  </a:cubicBezTo>
                  <a:close/>
                  <a:moveTo>
                    <a:pt x="2076450" y="4300220"/>
                  </a:moveTo>
                  <a:cubicBezTo>
                    <a:pt x="1917700" y="4752340"/>
                    <a:pt x="2112010" y="4980940"/>
                    <a:pt x="2242820" y="5077460"/>
                  </a:cubicBezTo>
                  <a:cubicBezTo>
                    <a:pt x="2491740" y="5261610"/>
                    <a:pt x="2882900" y="5261610"/>
                    <a:pt x="3131820" y="5077460"/>
                  </a:cubicBezTo>
                  <a:cubicBezTo>
                    <a:pt x="3262630" y="4980940"/>
                    <a:pt x="3458210" y="4751070"/>
                    <a:pt x="3298190" y="4300220"/>
                  </a:cubicBezTo>
                  <a:lnTo>
                    <a:pt x="3328670" y="4290060"/>
                  </a:lnTo>
                  <a:cubicBezTo>
                    <a:pt x="3486150" y="4735830"/>
                    <a:pt x="3774440" y="4791710"/>
                    <a:pt x="3931920" y="4784090"/>
                  </a:cubicBezTo>
                  <a:cubicBezTo>
                    <a:pt x="4234180" y="4771390"/>
                    <a:pt x="4542790" y="4516120"/>
                    <a:pt x="4621530" y="4216400"/>
                  </a:cubicBezTo>
                  <a:cubicBezTo>
                    <a:pt x="4663440" y="4056380"/>
                    <a:pt x="4671060" y="3751580"/>
                    <a:pt x="4265930" y="3503930"/>
                  </a:cubicBezTo>
                  <a:lnTo>
                    <a:pt x="4282440" y="3477260"/>
                  </a:lnTo>
                  <a:cubicBezTo>
                    <a:pt x="4573270" y="3655060"/>
                    <a:pt x="4842510" y="3656330"/>
                    <a:pt x="5039360" y="3481070"/>
                  </a:cubicBezTo>
                  <a:cubicBezTo>
                    <a:pt x="5266690" y="3277870"/>
                    <a:pt x="5341620" y="2880360"/>
                    <a:pt x="5208270" y="2593340"/>
                  </a:cubicBezTo>
                  <a:cubicBezTo>
                    <a:pt x="5138420" y="2444750"/>
                    <a:pt x="4954270" y="2205990"/>
                    <a:pt x="4494529" y="2273300"/>
                  </a:cubicBezTo>
                  <a:lnTo>
                    <a:pt x="4489450" y="2241550"/>
                  </a:lnTo>
                  <a:cubicBezTo>
                    <a:pt x="4817109" y="2193290"/>
                    <a:pt x="5017770" y="2026920"/>
                    <a:pt x="5054600" y="1770380"/>
                  </a:cubicBezTo>
                  <a:cubicBezTo>
                    <a:pt x="5099050" y="1464310"/>
                    <a:pt x="4897120" y="1106170"/>
                    <a:pt x="4605020" y="971550"/>
                  </a:cubicBezTo>
                  <a:cubicBezTo>
                    <a:pt x="4460240" y="905510"/>
                    <a:pt x="4173220" y="843280"/>
                    <a:pt x="3877310" y="1182370"/>
                  </a:cubicBezTo>
                  <a:lnTo>
                    <a:pt x="3853180" y="1162050"/>
                  </a:lnTo>
                  <a:cubicBezTo>
                    <a:pt x="4066540" y="916940"/>
                    <a:pt x="4107180" y="661670"/>
                    <a:pt x="3967480" y="443230"/>
                  </a:cubicBezTo>
                  <a:cubicBezTo>
                    <a:pt x="3799840" y="180340"/>
                    <a:pt x="3402330" y="33020"/>
                    <a:pt x="3100070" y="121920"/>
                  </a:cubicBezTo>
                  <a:cubicBezTo>
                    <a:pt x="2844800" y="196850"/>
                    <a:pt x="2703830" y="416560"/>
                    <a:pt x="2703830" y="742950"/>
                  </a:cubicBezTo>
                  <a:lnTo>
                    <a:pt x="2672080" y="742950"/>
                  </a:lnTo>
                  <a:cubicBezTo>
                    <a:pt x="2672080" y="417830"/>
                    <a:pt x="2531110" y="196850"/>
                    <a:pt x="2275840" y="121920"/>
                  </a:cubicBezTo>
                  <a:cubicBezTo>
                    <a:pt x="1972310" y="33020"/>
                    <a:pt x="1576070" y="180340"/>
                    <a:pt x="1408430" y="441960"/>
                  </a:cubicBezTo>
                  <a:cubicBezTo>
                    <a:pt x="1268730" y="660400"/>
                    <a:pt x="1309370" y="915670"/>
                    <a:pt x="1522730" y="1160780"/>
                  </a:cubicBezTo>
                  <a:lnTo>
                    <a:pt x="1498600" y="1181100"/>
                  </a:lnTo>
                  <a:cubicBezTo>
                    <a:pt x="1202690" y="843280"/>
                    <a:pt x="915670" y="904240"/>
                    <a:pt x="770890" y="970280"/>
                  </a:cubicBezTo>
                  <a:cubicBezTo>
                    <a:pt x="478790" y="1103630"/>
                    <a:pt x="278130" y="1461770"/>
                    <a:pt x="321310" y="1769110"/>
                  </a:cubicBezTo>
                  <a:cubicBezTo>
                    <a:pt x="358140" y="2025650"/>
                    <a:pt x="558800" y="2193290"/>
                    <a:pt x="886460" y="2240280"/>
                  </a:cubicBezTo>
                  <a:lnTo>
                    <a:pt x="881380" y="2272030"/>
                  </a:lnTo>
                  <a:cubicBezTo>
                    <a:pt x="421640" y="2204720"/>
                    <a:pt x="237490" y="2443480"/>
                    <a:pt x="167640" y="2592070"/>
                  </a:cubicBezTo>
                  <a:cubicBezTo>
                    <a:pt x="34290" y="2879090"/>
                    <a:pt x="109220" y="3276600"/>
                    <a:pt x="336550" y="3479800"/>
                  </a:cubicBezTo>
                  <a:cubicBezTo>
                    <a:pt x="533400" y="3655060"/>
                    <a:pt x="802640" y="3655060"/>
                    <a:pt x="1093470" y="3475990"/>
                  </a:cubicBezTo>
                  <a:lnTo>
                    <a:pt x="1109980" y="3502661"/>
                  </a:lnTo>
                  <a:cubicBezTo>
                    <a:pt x="704850" y="3750311"/>
                    <a:pt x="713740" y="4055111"/>
                    <a:pt x="754380" y="4215131"/>
                  </a:cubicBezTo>
                  <a:cubicBezTo>
                    <a:pt x="831850" y="4516121"/>
                    <a:pt x="1141730" y="4770121"/>
                    <a:pt x="1443990" y="4782821"/>
                  </a:cubicBezTo>
                  <a:cubicBezTo>
                    <a:pt x="1601470" y="4789171"/>
                    <a:pt x="1889760" y="4734561"/>
                    <a:pt x="2047240" y="4288791"/>
                  </a:cubicBezTo>
                  <a:lnTo>
                    <a:pt x="2076450" y="430022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4046290" y="7458807"/>
            <a:ext cx="2930242" cy="671199"/>
            <a:chOff x="0" y="0"/>
            <a:chExt cx="726533" cy="1664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26533" cy="166419"/>
            </a:xfrm>
            <a:custGeom>
              <a:avLst/>
              <a:gdLst/>
              <a:ahLst/>
              <a:cxnLst/>
              <a:rect l="l" t="t" r="r" b="b"/>
              <a:pathLst>
                <a:path w="726533" h="166419">
                  <a:moveTo>
                    <a:pt x="66052" y="0"/>
                  </a:moveTo>
                  <a:lnTo>
                    <a:pt x="660481" y="0"/>
                  </a:lnTo>
                  <a:cubicBezTo>
                    <a:pt x="696961" y="0"/>
                    <a:pt x="726533" y="29572"/>
                    <a:pt x="726533" y="66052"/>
                  </a:cubicBezTo>
                  <a:lnTo>
                    <a:pt x="726533" y="100367"/>
                  </a:lnTo>
                  <a:cubicBezTo>
                    <a:pt x="726533" y="136847"/>
                    <a:pt x="696961" y="166419"/>
                    <a:pt x="660481" y="166419"/>
                  </a:cubicBezTo>
                  <a:lnTo>
                    <a:pt x="66052" y="166419"/>
                  </a:lnTo>
                  <a:cubicBezTo>
                    <a:pt x="29572" y="166419"/>
                    <a:pt x="0" y="136847"/>
                    <a:pt x="0" y="100367"/>
                  </a:cubicBezTo>
                  <a:lnTo>
                    <a:pt x="0" y="66052"/>
                  </a:lnTo>
                  <a:cubicBezTo>
                    <a:pt x="0" y="29572"/>
                    <a:pt x="29572" y="0"/>
                    <a:pt x="66052" y="0"/>
                  </a:cubicBezTo>
                  <a:close/>
                </a:path>
              </a:pathLst>
            </a:custGeom>
            <a:solidFill>
              <a:srgbClr val="A81C3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726533" cy="204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381842" y="8043891"/>
            <a:ext cx="2259137" cy="671199"/>
            <a:chOff x="0" y="0"/>
            <a:chExt cx="560137" cy="16641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60137" cy="166419"/>
            </a:xfrm>
            <a:custGeom>
              <a:avLst/>
              <a:gdLst/>
              <a:ahLst/>
              <a:cxnLst/>
              <a:rect l="l" t="t" r="r" b="b"/>
              <a:pathLst>
                <a:path w="560137" h="166419">
                  <a:moveTo>
                    <a:pt x="83210" y="0"/>
                  </a:moveTo>
                  <a:lnTo>
                    <a:pt x="476928" y="0"/>
                  </a:lnTo>
                  <a:cubicBezTo>
                    <a:pt x="522883" y="0"/>
                    <a:pt x="560137" y="37254"/>
                    <a:pt x="560137" y="83210"/>
                  </a:cubicBezTo>
                  <a:lnTo>
                    <a:pt x="560137" y="83210"/>
                  </a:lnTo>
                  <a:cubicBezTo>
                    <a:pt x="560137" y="129165"/>
                    <a:pt x="522883" y="166419"/>
                    <a:pt x="476928" y="166419"/>
                  </a:cubicBezTo>
                  <a:lnTo>
                    <a:pt x="83210" y="166419"/>
                  </a:lnTo>
                  <a:cubicBezTo>
                    <a:pt x="37254" y="166419"/>
                    <a:pt x="0" y="129165"/>
                    <a:pt x="0" y="83210"/>
                  </a:cubicBezTo>
                  <a:lnTo>
                    <a:pt x="0" y="83210"/>
                  </a:lnTo>
                  <a:cubicBezTo>
                    <a:pt x="0" y="37254"/>
                    <a:pt x="37254" y="0"/>
                    <a:pt x="83210" y="0"/>
                  </a:cubicBezTo>
                  <a:close/>
                </a:path>
              </a:pathLst>
            </a:custGeom>
            <a:solidFill>
              <a:srgbClr val="FFE36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60137" cy="204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715602" y="7458807"/>
            <a:ext cx="2930242" cy="671199"/>
            <a:chOff x="0" y="0"/>
            <a:chExt cx="726533" cy="16641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6533" cy="166419"/>
            </a:xfrm>
            <a:custGeom>
              <a:avLst/>
              <a:gdLst/>
              <a:ahLst/>
              <a:cxnLst/>
              <a:rect l="l" t="t" r="r" b="b"/>
              <a:pathLst>
                <a:path w="726533" h="166419">
                  <a:moveTo>
                    <a:pt x="66052" y="0"/>
                  </a:moveTo>
                  <a:lnTo>
                    <a:pt x="660481" y="0"/>
                  </a:lnTo>
                  <a:cubicBezTo>
                    <a:pt x="696961" y="0"/>
                    <a:pt x="726533" y="29572"/>
                    <a:pt x="726533" y="66052"/>
                  </a:cubicBezTo>
                  <a:lnTo>
                    <a:pt x="726533" y="100367"/>
                  </a:lnTo>
                  <a:cubicBezTo>
                    <a:pt x="726533" y="136847"/>
                    <a:pt x="696961" y="166419"/>
                    <a:pt x="660481" y="166419"/>
                  </a:cubicBezTo>
                  <a:lnTo>
                    <a:pt x="66052" y="166419"/>
                  </a:lnTo>
                  <a:cubicBezTo>
                    <a:pt x="29572" y="166419"/>
                    <a:pt x="0" y="136847"/>
                    <a:pt x="0" y="100367"/>
                  </a:cubicBezTo>
                  <a:lnTo>
                    <a:pt x="0" y="66052"/>
                  </a:lnTo>
                  <a:cubicBezTo>
                    <a:pt x="0" y="29572"/>
                    <a:pt x="29572" y="0"/>
                    <a:pt x="66052" y="0"/>
                  </a:cubicBezTo>
                  <a:close/>
                </a:path>
              </a:pathLst>
            </a:custGeom>
            <a:solidFill>
              <a:srgbClr val="FF608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726533" cy="204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051154" y="8043891"/>
            <a:ext cx="2259137" cy="671199"/>
            <a:chOff x="0" y="0"/>
            <a:chExt cx="560137" cy="16641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60137" cy="166419"/>
            </a:xfrm>
            <a:custGeom>
              <a:avLst/>
              <a:gdLst/>
              <a:ahLst/>
              <a:cxnLst/>
              <a:rect l="l" t="t" r="r" b="b"/>
              <a:pathLst>
                <a:path w="560137" h="166419">
                  <a:moveTo>
                    <a:pt x="83210" y="0"/>
                  </a:moveTo>
                  <a:lnTo>
                    <a:pt x="476928" y="0"/>
                  </a:lnTo>
                  <a:cubicBezTo>
                    <a:pt x="522883" y="0"/>
                    <a:pt x="560137" y="37254"/>
                    <a:pt x="560137" y="83210"/>
                  </a:cubicBezTo>
                  <a:lnTo>
                    <a:pt x="560137" y="83210"/>
                  </a:lnTo>
                  <a:cubicBezTo>
                    <a:pt x="560137" y="129165"/>
                    <a:pt x="522883" y="166419"/>
                    <a:pt x="476928" y="166419"/>
                  </a:cubicBezTo>
                  <a:lnTo>
                    <a:pt x="83210" y="166419"/>
                  </a:lnTo>
                  <a:cubicBezTo>
                    <a:pt x="37254" y="166419"/>
                    <a:pt x="0" y="129165"/>
                    <a:pt x="0" y="83210"/>
                  </a:cubicBezTo>
                  <a:lnTo>
                    <a:pt x="0" y="83210"/>
                  </a:lnTo>
                  <a:cubicBezTo>
                    <a:pt x="0" y="37254"/>
                    <a:pt x="37254" y="0"/>
                    <a:pt x="83210" y="0"/>
                  </a:cubicBezTo>
                  <a:close/>
                </a:path>
              </a:pathLst>
            </a:custGeom>
            <a:solidFill>
              <a:srgbClr val="328F4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60137" cy="204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384913" y="7458807"/>
            <a:ext cx="2930242" cy="671199"/>
            <a:chOff x="0" y="0"/>
            <a:chExt cx="726533" cy="1664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26533" cy="166419"/>
            </a:xfrm>
            <a:custGeom>
              <a:avLst/>
              <a:gdLst/>
              <a:ahLst/>
              <a:cxnLst/>
              <a:rect l="l" t="t" r="r" b="b"/>
              <a:pathLst>
                <a:path w="726533" h="166419">
                  <a:moveTo>
                    <a:pt x="66052" y="0"/>
                  </a:moveTo>
                  <a:lnTo>
                    <a:pt x="660481" y="0"/>
                  </a:lnTo>
                  <a:cubicBezTo>
                    <a:pt x="696961" y="0"/>
                    <a:pt x="726533" y="29572"/>
                    <a:pt x="726533" y="66052"/>
                  </a:cubicBezTo>
                  <a:lnTo>
                    <a:pt x="726533" y="100367"/>
                  </a:lnTo>
                  <a:cubicBezTo>
                    <a:pt x="726533" y="136847"/>
                    <a:pt x="696961" y="166419"/>
                    <a:pt x="660481" y="166419"/>
                  </a:cubicBezTo>
                  <a:lnTo>
                    <a:pt x="66052" y="166419"/>
                  </a:lnTo>
                  <a:cubicBezTo>
                    <a:pt x="29572" y="166419"/>
                    <a:pt x="0" y="136847"/>
                    <a:pt x="0" y="100367"/>
                  </a:cubicBezTo>
                  <a:lnTo>
                    <a:pt x="0" y="66052"/>
                  </a:lnTo>
                  <a:cubicBezTo>
                    <a:pt x="0" y="29572"/>
                    <a:pt x="29572" y="0"/>
                    <a:pt x="66052" y="0"/>
                  </a:cubicBezTo>
                  <a:close/>
                </a:path>
              </a:pathLst>
            </a:custGeom>
            <a:solidFill>
              <a:srgbClr val="A81C3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726533" cy="204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720466" y="8043891"/>
            <a:ext cx="2259137" cy="671199"/>
            <a:chOff x="0" y="0"/>
            <a:chExt cx="560137" cy="16641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60137" cy="166419"/>
            </a:xfrm>
            <a:custGeom>
              <a:avLst/>
              <a:gdLst/>
              <a:ahLst/>
              <a:cxnLst/>
              <a:rect l="l" t="t" r="r" b="b"/>
              <a:pathLst>
                <a:path w="560137" h="166419">
                  <a:moveTo>
                    <a:pt x="83210" y="0"/>
                  </a:moveTo>
                  <a:lnTo>
                    <a:pt x="476928" y="0"/>
                  </a:lnTo>
                  <a:cubicBezTo>
                    <a:pt x="522883" y="0"/>
                    <a:pt x="560137" y="37254"/>
                    <a:pt x="560137" y="83210"/>
                  </a:cubicBezTo>
                  <a:lnTo>
                    <a:pt x="560137" y="83210"/>
                  </a:lnTo>
                  <a:cubicBezTo>
                    <a:pt x="560137" y="129165"/>
                    <a:pt x="522883" y="166419"/>
                    <a:pt x="476928" y="166419"/>
                  </a:cubicBezTo>
                  <a:lnTo>
                    <a:pt x="83210" y="166419"/>
                  </a:lnTo>
                  <a:cubicBezTo>
                    <a:pt x="37254" y="166419"/>
                    <a:pt x="0" y="129165"/>
                    <a:pt x="0" y="83210"/>
                  </a:cubicBezTo>
                  <a:lnTo>
                    <a:pt x="0" y="83210"/>
                  </a:lnTo>
                  <a:cubicBezTo>
                    <a:pt x="0" y="37254"/>
                    <a:pt x="37254" y="0"/>
                    <a:pt x="83210" y="0"/>
                  </a:cubicBezTo>
                  <a:close/>
                </a:path>
              </a:pathLst>
            </a:custGeom>
            <a:solidFill>
              <a:srgbClr val="FFE36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60137" cy="204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3972845" y="7561731"/>
            <a:ext cx="3077132" cy="42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5"/>
              </a:lnSpc>
              <a:spcBef>
                <a:spcPct val="0"/>
              </a:spcBef>
            </a:pPr>
            <a:r>
              <a:rPr lang="en-US" sz="2482" spc="148">
                <a:solidFill>
                  <a:srgbClr val="FFFFFF"/>
                </a:solidFill>
                <a:latin typeface="Bree Serif"/>
              </a:rPr>
              <a:t>WAHYU DWI L.P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423665" y="8174069"/>
            <a:ext cx="2175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Bree Serif"/>
              </a:rPr>
              <a:t>235150201111004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792399" y="7566728"/>
            <a:ext cx="2776647" cy="41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5"/>
              </a:lnSpc>
              <a:spcBef>
                <a:spcPct val="0"/>
              </a:spcBef>
            </a:pPr>
            <a:r>
              <a:rPr lang="en-US" sz="2482" spc="-49">
                <a:solidFill>
                  <a:srgbClr val="FFFFFF"/>
                </a:solidFill>
                <a:latin typeface="Bree Serif"/>
              </a:rPr>
              <a:t>SHAFIRA ROWINA P.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117581" y="8174069"/>
            <a:ext cx="212628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Bree Serif"/>
              </a:rPr>
              <a:t>235150201111007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487463" y="7566728"/>
            <a:ext cx="2725142" cy="41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5"/>
              </a:lnSpc>
              <a:spcBef>
                <a:spcPct val="0"/>
              </a:spcBef>
            </a:pPr>
            <a:r>
              <a:rPr lang="en-US" sz="2482" spc="-49">
                <a:solidFill>
                  <a:srgbClr val="FFFFFF"/>
                </a:solidFill>
                <a:latin typeface="Bree Serif"/>
              </a:rPr>
              <a:t>SHATARA BELVA M.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817838" y="8174069"/>
            <a:ext cx="216176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Bree Serif"/>
              </a:rPr>
              <a:t>235150207111010</a:t>
            </a:r>
          </a:p>
        </p:txBody>
      </p:sp>
      <p:sp>
        <p:nvSpPr>
          <p:cNvPr id="53" name="Freeform 53"/>
          <p:cNvSpPr/>
          <p:nvPr/>
        </p:nvSpPr>
        <p:spPr>
          <a:xfrm>
            <a:off x="4101932" y="2294696"/>
            <a:ext cx="2376703" cy="2114275"/>
          </a:xfrm>
          <a:custGeom>
            <a:avLst/>
            <a:gdLst/>
            <a:ahLst/>
            <a:cxnLst/>
            <a:rect l="l" t="t" r="r" b="b"/>
            <a:pathLst>
              <a:path w="2376703" h="2114275">
                <a:moveTo>
                  <a:pt x="0" y="0"/>
                </a:moveTo>
                <a:lnTo>
                  <a:pt x="2376702" y="0"/>
                </a:lnTo>
                <a:lnTo>
                  <a:pt x="2376702" y="2114275"/>
                </a:lnTo>
                <a:lnTo>
                  <a:pt x="0" y="21142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 flipH="1">
            <a:off x="11911773" y="2293375"/>
            <a:ext cx="2378188" cy="2115596"/>
          </a:xfrm>
          <a:custGeom>
            <a:avLst/>
            <a:gdLst/>
            <a:ahLst/>
            <a:cxnLst/>
            <a:rect l="l" t="t" r="r" b="b"/>
            <a:pathLst>
              <a:path w="2378188" h="2115596">
                <a:moveTo>
                  <a:pt x="2378188" y="0"/>
                </a:moveTo>
                <a:lnTo>
                  <a:pt x="0" y="0"/>
                </a:lnTo>
                <a:lnTo>
                  <a:pt x="0" y="2115596"/>
                </a:lnTo>
                <a:lnTo>
                  <a:pt x="2378188" y="2115596"/>
                </a:lnTo>
                <a:lnTo>
                  <a:pt x="237818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 rot="2287984">
            <a:off x="14944316" y="3825060"/>
            <a:ext cx="1666439" cy="545380"/>
          </a:xfrm>
          <a:custGeom>
            <a:avLst/>
            <a:gdLst/>
            <a:ahLst/>
            <a:cxnLst/>
            <a:rect l="l" t="t" r="r" b="b"/>
            <a:pathLst>
              <a:path w="1666439" h="545380">
                <a:moveTo>
                  <a:pt x="0" y="0"/>
                </a:moveTo>
                <a:lnTo>
                  <a:pt x="1666440" y="0"/>
                </a:lnTo>
                <a:lnTo>
                  <a:pt x="1666440" y="545380"/>
                </a:lnTo>
                <a:lnTo>
                  <a:pt x="0" y="545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rot="-1039064">
            <a:off x="1930193" y="3825060"/>
            <a:ext cx="1666439" cy="545380"/>
          </a:xfrm>
          <a:custGeom>
            <a:avLst/>
            <a:gdLst/>
            <a:ahLst/>
            <a:cxnLst/>
            <a:rect l="l" t="t" r="r" b="b"/>
            <a:pathLst>
              <a:path w="1666439" h="545380">
                <a:moveTo>
                  <a:pt x="0" y="0"/>
                </a:moveTo>
                <a:lnTo>
                  <a:pt x="1666439" y="0"/>
                </a:lnTo>
                <a:lnTo>
                  <a:pt x="1666439" y="545380"/>
                </a:lnTo>
                <a:lnTo>
                  <a:pt x="0" y="545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1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14406" y="-535703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27312" y="-535703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7461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478139" y="1543308"/>
            <a:ext cx="1381664" cy="785821"/>
          </a:xfrm>
          <a:custGeom>
            <a:avLst/>
            <a:gdLst/>
            <a:ahLst/>
            <a:cxnLst/>
            <a:rect l="l" t="t" r="r" b="b"/>
            <a:pathLst>
              <a:path w="1381664" h="785821">
                <a:moveTo>
                  <a:pt x="0" y="0"/>
                </a:moveTo>
                <a:lnTo>
                  <a:pt x="1381664" y="0"/>
                </a:lnTo>
                <a:lnTo>
                  <a:pt x="1381664" y="785821"/>
                </a:lnTo>
                <a:lnTo>
                  <a:pt x="0" y="785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80176" y="1022692"/>
            <a:ext cx="2357487" cy="913526"/>
          </a:xfrm>
          <a:custGeom>
            <a:avLst/>
            <a:gdLst/>
            <a:ahLst/>
            <a:cxnLst/>
            <a:rect l="l" t="t" r="r" b="b"/>
            <a:pathLst>
              <a:path w="2357487" h="913526">
                <a:moveTo>
                  <a:pt x="0" y="0"/>
                </a:moveTo>
                <a:lnTo>
                  <a:pt x="2357487" y="0"/>
                </a:lnTo>
                <a:lnTo>
                  <a:pt x="2357487" y="913527"/>
                </a:lnTo>
                <a:lnTo>
                  <a:pt x="0" y="913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45779" y="2329129"/>
            <a:ext cx="13963065" cy="6929171"/>
          </a:xfrm>
          <a:custGeom>
            <a:avLst/>
            <a:gdLst/>
            <a:ahLst/>
            <a:cxnLst/>
            <a:rect l="l" t="t" r="r" b="b"/>
            <a:pathLst>
              <a:path w="13963065" h="6929171">
                <a:moveTo>
                  <a:pt x="0" y="0"/>
                </a:moveTo>
                <a:lnTo>
                  <a:pt x="13963065" y="0"/>
                </a:lnTo>
                <a:lnTo>
                  <a:pt x="13963065" y="6929171"/>
                </a:lnTo>
                <a:lnTo>
                  <a:pt x="0" y="69291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03364" y="6241806"/>
            <a:ext cx="6032988" cy="6032988"/>
          </a:xfrm>
          <a:custGeom>
            <a:avLst/>
            <a:gdLst/>
            <a:ahLst/>
            <a:cxnLst/>
            <a:rect l="l" t="t" r="r" b="b"/>
            <a:pathLst>
              <a:path w="6032988" h="6032988">
                <a:moveTo>
                  <a:pt x="0" y="0"/>
                </a:moveTo>
                <a:lnTo>
                  <a:pt x="6032988" y="0"/>
                </a:lnTo>
                <a:lnTo>
                  <a:pt x="6032988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23574" y="981075"/>
            <a:ext cx="10440852" cy="134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8558">
                <a:solidFill>
                  <a:srgbClr val="FFE36F"/>
                </a:solidFill>
                <a:latin typeface="Stadio Now Display Bold"/>
              </a:rPr>
              <a:t>DESAIN CLASS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10032" y="6125629"/>
            <a:ext cx="1433080" cy="469008"/>
          </a:xfrm>
          <a:custGeom>
            <a:avLst/>
            <a:gdLst/>
            <a:ahLst/>
            <a:cxnLst/>
            <a:rect l="l" t="t" r="r" b="b"/>
            <a:pathLst>
              <a:path w="1433080" h="469008">
                <a:moveTo>
                  <a:pt x="0" y="0"/>
                </a:moveTo>
                <a:lnTo>
                  <a:pt x="1433080" y="0"/>
                </a:lnTo>
                <a:lnTo>
                  <a:pt x="1433080" y="469008"/>
                </a:lnTo>
                <a:lnTo>
                  <a:pt x="0" y="469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22329" y="6799987"/>
            <a:ext cx="1707498" cy="1092799"/>
          </a:xfrm>
          <a:custGeom>
            <a:avLst/>
            <a:gdLst/>
            <a:ahLst/>
            <a:cxnLst/>
            <a:rect l="l" t="t" r="r" b="b"/>
            <a:pathLst>
              <a:path w="1707498" h="1092799">
                <a:moveTo>
                  <a:pt x="0" y="0"/>
                </a:moveTo>
                <a:lnTo>
                  <a:pt x="1707498" y="0"/>
                </a:lnTo>
                <a:lnTo>
                  <a:pt x="1707498" y="1092799"/>
                </a:lnTo>
                <a:lnTo>
                  <a:pt x="0" y="1092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97637" y="6799987"/>
            <a:ext cx="932190" cy="932190"/>
          </a:xfrm>
          <a:custGeom>
            <a:avLst/>
            <a:gdLst/>
            <a:ahLst/>
            <a:cxnLst/>
            <a:rect l="l" t="t" r="r" b="b"/>
            <a:pathLst>
              <a:path w="932190" h="932190">
                <a:moveTo>
                  <a:pt x="0" y="0"/>
                </a:moveTo>
                <a:lnTo>
                  <a:pt x="932190" y="0"/>
                </a:lnTo>
                <a:lnTo>
                  <a:pt x="932190" y="932190"/>
                </a:lnTo>
                <a:lnTo>
                  <a:pt x="0" y="932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3238" y="2036344"/>
            <a:ext cx="1707498" cy="1092799"/>
          </a:xfrm>
          <a:custGeom>
            <a:avLst/>
            <a:gdLst/>
            <a:ahLst/>
            <a:cxnLst/>
            <a:rect l="l" t="t" r="r" b="b"/>
            <a:pathLst>
              <a:path w="1707498" h="1092799">
                <a:moveTo>
                  <a:pt x="0" y="0"/>
                </a:moveTo>
                <a:lnTo>
                  <a:pt x="1707498" y="0"/>
                </a:lnTo>
                <a:lnTo>
                  <a:pt x="1707498" y="1092798"/>
                </a:lnTo>
                <a:lnTo>
                  <a:pt x="0" y="109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0052" y="1809316"/>
            <a:ext cx="932190" cy="932190"/>
          </a:xfrm>
          <a:custGeom>
            <a:avLst/>
            <a:gdLst/>
            <a:ahLst/>
            <a:cxnLst/>
            <a:rect l="l" t="t" r="r" b="b"/>
            <a:pathLst>
              <a:path w="932190" h="932190">
                <a:moveTo>
                  <a:pt x="0" y="0"/>
                </a:moveTo>
                <a:lnTo>
                  <a:pt x="932190" y="0"/>
                </a:lnTo>
                <a:lnTo>
                  <a:pt x="932190" y="932190"/>
                </a:lnTo>
                <a:lnTo>
                  <a:pt x="0" y="932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29716" y="8567144"/>
            <a:ext cx="3593712" cy="89843"/>
          </a:xfrm>
          <a:custGeom>
            <a:avLst/>
            <a:gdLst/>
            <a:ahLst/>
            <a:cxnLst/>
            <a:rect l="l" t="t" r="r" b="b"/>
            <a:pathLst>
              <a:path w="3593712" h="89843">
                <a:moveTo>
                  <a:pt x="0" y="0"/>
                </a:moveTo>
                <a:lnTo>
                  <a:pt x="3593712" y="0"/>
                </a:lnTo>
                <a:lnTo>
                  <a:pt x="3593712" y="89842"/>
                </a:lnTo>
                <a:lnTo>
                  <a:pt x="0" y="898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60023" y="3617384"/>
            <a:ext cx="6569804" cy="250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9"/>
              </a:lnSpc>
            </a:pPr>
            <a:r>
              <a:rPr lang="en-US" sz="9999">
                <a:solidFill>
                  <a:srgbClr val="FF6088"/>
                </a:solidFill>
                <a:latin typeface="Stadio Now Display Bold"/>
              </a:rPr>
              <a:t>ABSTRACT</a:t>
            </a:r>
          </a:p>
          <a:p>
            <a:pPr algn="ctr">
              <a:lnSpc>
                <a:spcPts val="8299"/>
              </a:lnSpc>
            </a:pPr>
            <a:r>
              <a:rPr lang="en-US" sz="9999">
                <a:solidFill>
                  <a:srgbClr val="FF6088"/>
                </a:solidFill>
                <a:latin typeface="Stadio Now Display Bold"/>
              </a:rPr>
              <a:t> CLASS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623AA5-E0B0-3161-6A47-825FA78C713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854"/>
          <a:stretch/>
        </p:blipFill>
        <p:spPr>
          <a:xfrm>
            <a:off x="8548879" y="1181100"/>
            <a:ext cx="8568501" cy="792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1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329726">
            <a:off x="3337093" y="1511448"/>
            <a:ext cx="1352411" cy="442607"/>
          </a:xfrm>
          <a:custGeom>
            <a:avLst/>
            <a:gdLst/>
            <a:ahLst/>
            <a:cxnLst/>
            <a:rect l="l" t="t" r="r" b="b"/>
            <a:pathLst>
              <a:path w="1352411" h="442607">
                <a:moveTo>
                  <a:pt x="0" y="0"/>
                </a:moveTo>
                <a:lnTo>
                  <a:pt x="1352410" y="0"/>
                </a:lnTo>
                <a:lnTo>
                  <a:pt x="1352410" y="442607"/>
                </a:lnTo>
                <a:lnTo>
                  <a:pt x="0" y="442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224830">
            <a:off x="13942969" y="643340"/>
            <a:ext cx="856355" cy="770720"/>
          </a:xfrm>
          <a:custGeom>
            <a:avLst/>
            <a:gdLst/>
            <a:ahLst/>
            <a:cxnLst/>
            <a:rect l="l" t="t" r="r" b="b"/>
            <a:pathLst>
              <a:path w="856355" h="770720">
                <a:moveTo>
                  <a:pt x="0" y="0"/>
                </a:moveTo>
                <a:lnTo>
                  <a:pt x="856355" y="0"/>
                </a:lnTo>
                <a:lnTo>
                  <a:pt x="856355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009133" flipV="1">
            <a:off x="15519974" y="7563661"/>
            <a:ext cx="1602660" cy="1618848"/>
          </a:xfrm>
          <a:custGeom>
            <a:avLst/>
            <a:gdLst/>
            <a:ahLst/>
            <a:cxnLst/>
            <a:rect l="l" t="t" r="r" b="b"/>
            <a:pathLst>
              <a:path w="1602660" h="1618848">
                <a:moveTo>
                  <a:pt x="0" y="1618848"/>
                </a:moveTo>
                <a:lnTo>
                  <a:pt x="1602659" y="1618848"/>
                </a:lnTo>
                <a:lnTo>
                  <a:pt x="1602659" y="0"/>
                </a:lnTo>
                <a:lnTo>
                  <a:pt x="0" y="0"/>
                </a:lnTo>
                <a:lnTo>
                  <a:pt x="0" y="161884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022465">
            <a:off x="1406709" y="7563661"/>
            <a:ext cx="1602660" cy="1618848"/>
          </a:xfrm>
          <a:custGeom>
            <a:avLst/>
            <a:gdLst/>
            <a:ahLst/>
            <a:cxnLst/>
            <a:rect l="l" t="t" r="r" b="b"/>
            <a:pathLst>
              <a:path w="1602660" h="1618848">
                <a:moveTo>
                  <a:pt x="0" y="0"/>
                </a:moveTo>
                <a:lnTo>
                  <a:pt x="1602660" y="0"/>
                </a:lnTo>
                <a:lnTo>
                  <a:pt x="1602660" y="1618848"/>
                </a:lnTo>
                <a:lnTo>
                  <a:pt x="0" y="16188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28161" y="2769251"/>
            <a:ext cx="12831677" cy="5603834"/>
          </a:xfrm>
          <a:custGeom>
            <a:avLst/>
            <a:gdLst/>
            <a:ahLst/>
            <a:cxnLst/>
            <a:rect l="l" t="t" r="r" b="b"/>
            <a:pathLst>
              <a:path w="12831677" h="5603834">
                <a:moveTo>
                  <a:pt x="0" y="0"/>
                </a:moveTo>
                <a:lnTo>
                  <a:pt x="12831678" y="0"/>
                </a:lnTo>
                <a:lnTo>
                  <a:pt x="12831678" y="5603834"/>
                </a:lnTo>
                <a:lnTo>
                  <a:pt x="0" y="5603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678834" y="981075"/>
            <a:ext cx="9692313" cy="134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8558">
                <a:solidFill>
                  <a:srgbClr val="FFE36F"/>
                </a:solidFill>
                <a:latin typeface="Stadio Now Display Bold"/>
              </a:rPr>
              <a:t>KONSEP TURUNAN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1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329726">
            <a:off x="3337093" y="1511448"/>
            <a:ext cx="1352411" cy="442607"/>
          </a:xfrm>
          <a:custGeom>
            <a:avLst/>
            <a:gdLst/>
            <a:ahLst/>
            <a:cxnLst/>
            <a:rect l="l" t="t" r="r" b="b"/>
            <a:pathLst>
              <a:path w="1352411" h="442607">
                <a:moveTo>
                  <a:pt x="0" y="0"/>
                </a:moveTo>
                <a:lnTo>
                  <a:pt x="1352410" y="0"/>
                </a:lnTo>
                <a:lnTo>
                  <a:pt x="1352410" y="442607"/>
                </a:lnTo>
                <a:lnTo>
                  <a:pt x="0" y="44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224830">
            <a:off x="13942969" y="643340"/>
            <a:ext cx="856355" cy="770720"/>
          </a:xfrm>
          <a:custGeom>
            <a:avLst/>
            <a:gdLst/>
            <a:ahLst/>
            <a:cxnLst/>
            <a:rect l="l" t="t" r="r" b="b"/>
            <a:pathLst>
              <a:path w="856355" h="770720">
                <a:moveTo>
                  <a:pt x="0" y="0"/>
                </a:moveTo>
                <a:lnTo>
                  <a:pt x="856355" y="0"/>
                </a:lnTo>
                <a:lnTo>
                  <a:pt x="856355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009133" flipV="1">
            <a:off x="15519974" y="7563661"/>
            <a:ext cx="1602660" cy="1618848"/>
          </a:xfrm>
          <a:custGeom>
            <a:avLst/>
            <a:gdLst/>
            <a:ahLst/>
            <a:cxnLst/>
            <a:rect l="l" t="t" r="r" b="b"/>
            <a:pathLst>
              <a:path w="1602660" h="1618848">
                <a:moveTo>
                  <a:pt x="0" y="1618848"/>
                </a:moveTo>
                <a:lnTo>
                  <a:pt x="1602659" y="1618848"/>
                </a:lnTo>
                <a:lnTo>
                  <a:pt x="1602659" y="0"/>
                </a:lnTo>
                <a:lnTo>
                  <a:pt x="0" y="0"/>
                </a:lnTo>
                <a:lnTo>
                  <a:pt x="0" y="161884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022465">
            <a:off x="1406709" y="7563661"/>
            <a:ext cx="1602660" cy="1618848"/>
          </a:xfrm>
          <a:custGeom>
            <a:avLst/>
            <a:gdLst/>
            <a:ahLst/>
            <a:cxnLst/>
            <a:rect l="l" t="t" r="r" b="b"/>
            <a:pathLst>
              <a:path w="1602660" h="1618848">
                <a:moveTo>
                  <a:pt x="0" y="0"/>
                </a:moveTo>
                <a:lnTo>
                  <a:pt x="1602660" y="0"/>
                </a:lnTo>
                <a:lnTo>
                  <a:pt x="1602660" y="1618848"/>
                </a:lnTo>
                <a:lnTo>
                  <a:pt x="0" y="1618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678834" y="981075"/>
            <a:ext cx="9692313" cy="134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8558">
                <a:solidFill>
                  <a:srgbClr val="FFE36F"/>
                </a:solidFill>
                <a:latin typeface="Stadio Now Display Bold"/>
              </a:rPr>
              <a:t>KONSEP TURUNAN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6B214-B7B0-A0F6-2F36-D9E7342ABB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0596" y="2352351"/>
            <a:ext cx="12866808" cy="6820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37997" y="7306048"/>
            <a:ext cx="7541619" cy="1712391"/>
          </a:xfrm>
          <a:custGeom>
            <a:avLst/>
            <a:gdLst/>
            <a:ahLst/>
            <a:cxnLst/>
            <a:rect l="l" t="t" r="r" b="b"/>
            <a:pathLst>
              <a:path w="7541619" h="1712391">
                <a:moveTo>
                  <a:pt x="0" y="0"/>
                </a:moveTo>
                <a:lnTo>
                  <a:pt x="7541618" y="0"/>
                </a:lnTo>
                <a:lnTo>
                  <a:pt x="7541618" y="1712391"/>
                </a:lnTo>
                <a:lnTo>
                  <a:pt x="0" y="1712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7997" y="2546345"/>
            <a:ext cx="7541619" cy="2039649"/>
          </a:xfrm>
          <a:custGeom>
            <a:avLst/>
            <a:gdLst/>
            <a:ahLst/>
            <a:cxnLst/>
            <a:rect l="l" t="t" r="r" b="b"/>
            <a:pathLst>
              <a:path w="7541619" h="2039649">
                <a:moveTo>
                  <a:pt x="0" y="0"/>
                </a:moveTo>
                <a:lnTo>
                  <a:pt x="7541618" y="0"/>
                </a:lnTo>
                <a:lnTo>
                  <a:pt x="7541618" y="2039649"/>
                </a:lnTo>
                <a:lnTo>
                  <a:pt x="0" y="2039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9323" y="4852625"/>
            <a:ext cx="8070847" cy="2186793"/>
          </a:xfrm>
          <a:custGeom>
            <a:avLst/>
            <a:gdLst/>
            <a:ahLst/>
            <a:cxnLst/>
            <a:rect l="l" t="t" r="r" b="b"/>
            <a:pathLst>
              <a:path w="8070847" h="2186793">
                <a:moveTo>
                  <a:pt x="0" y="0"/>
                </a:moveTo>
                <a:lnTo>
                  <a:pt x="8070847" y="0"/>
                </a:lnTo>
                <a:lnTo>
                  <a:pt x="8070847" y="2186792"/>
                </a:lnTo>
                <a:lnTo>
                  <a:pt x="0" y="2186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327613" y="3183947"/>
            <a:ext cx="3274267" cy="764446"/>
            <a:chOff x="0" y="0"/>
            <a:chExt cx="4365689" cy="101926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365689" cy="1019261"/>
              <a:chOff x="0" y="0"/>
              <a:chExt cx="1000712" cy="2336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0712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000712" h="233637">
                    <a:moveTo>
                      <a:pt x="59112" y="0"/>
                    </a:moveTo>
                    <a:lnTo>
                      <a:pt x="941600" y="0"/>
                    </a:lnTo>
                    <a:cubicBezTo>
                      <a:pt x="957278" y="0"/>
                      <a:pt x="972313" y="6228"/>
                      <a:pt x="983399" y="17313"/>
                    </a:cubicBezTo>
                    <a:cubicBezTo>
                      <a:pt x="994485" y="28399"/>
                      <a:pt x="1000712" y="43434"/>
                      <a:pt x="1000712" y="59112"/>
                    </a:cubicBezTo>
                    <a:lnTo>
                      <a:pt x="1000712" y="174525"/>
                    </a:lnTo>
                    <a:cubicBezTo>
                      <a:pt x="1000712" y="190203"/>
                      <a:pt x="994485" y="205238"/>
                      <a:pt x="983399" y="216324"/>
                    </a:cubicBezTo>
                    <a:cubicBezTo>
                      <a:pt x="972313" y="227409"/>
                      <a:pt x="957278" y="233637"/>
                      <a:pt x="941600" y="233637"/>
                    </a:cubicBezTo>
                    <a:lnTo>
                      <a:pt x="59112" y="233637"/>
                    </a:lnTo>
                    <a:cubicBezTo>
                      <a:pt x="43434" y="233637"/>
                      <a:pt x="28399" y="227409"/>
                      <a:pt x="17313" y="216324"/>
                    </a:cubicBezTo>
                    <a:cubicBezTo>
                      <a:pt x="6228" y="205238"/>
                      <a:pt x="0" y="190203"/>
                      <a:pt x="0" y="174525"/>
                    </a:cubicBezTo>
                    <a:lnTo>
                      <a:pt x="0" y="59112"/>
                    </a:lnTo>
                    <a:cubicBezTo>
                      <a:pt x="0" y="43434"/>
                      <a:pt x="6228" y="28399"/>
                      <a:pt x="17313" y="17313"/>
                    </a:cubicBezTo>
                    <a:cubicBezTo>
                      <a:pt x="28399" y="6228"/>
                      <a:pt x="43434" y="0"/>
                      <a:pt x="59112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00712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9807" y="63617"/>
              <a:ext cx="4266076" cy="82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PLAYER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71672" y="5563798"/>
            <a:ext cx="3274267" cy="764446"/>
            <a:chOff x="0" y="0"/>
            <a:chExt cx="4365689" cy="101926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365689" cy="1019261"/>
              <a:chOff x="0" y="0"/>
              <a:chExt cx="1000712" cy="23363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00712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000712" h="233637">
                    <a:moveTo>
                      <a:pt x="59112" y="0"/>
                    </a:moveTo>
                    <a:lnTo>
                      <a:pt x="941600" y="0"/>
                    </a:lnTo>
                    <a:cubicBezTo>
                      <a:pt x="957278" y="0"/>
                      <a:pt x="972313" y="6228"/>
                      <a:pt x="983399" y="17313"/>
                    </a:cubicBezTo>
                    <a:cubicBezTo>
                      <a:pt x="994485" y="28399"/>
                      <a:pt x="1000712" y="43434"/>
                      <a:pt x="1000712" y="59112"/>
                    </a:cubicBezTo>
                    <a:lnTo>
                      <a:pt x="1000712" y="174525"/>
                    </a:lnTo>
                    <a:cubicBezTo>
                      <a:pt x="1000712" y="190203"/>
                      <a:pt x="994485" y="205238"/>
                      <a:pt x="983399" y="216324"/>
                    </a:cubicBezTo>
                    <a:cubicBezTo>
                      <a:pt x="972313" y="227409"/>
                      <a:pt x="957278" y="233637"/>
                      <a:pt x="941600" y="233637"/>
                    </a:cubicBezTo>
                    <a:lnTo>
                      <a:pt x="59112" y="233637"/>
                    </a:lnTo>
                    <a:cubicBezTo>
                      <a:pt x="43434" y="233637"/>
                      <a:pt x="28399" y="227409"/>
                      <a:pt x="17313" y="216324"/>
                    </a:cubicBezTo>
                    <a:cubicBezTo>
                      <a:pt x="6228" y="205238"/>
                      <a:pt x="0" y="190203"/>
                      <a:pt x="0" y="174525"/>
                    </a:cubicBezTo>
                    <a:lnTo>
                      <a:pt x="0" y="59112"/>
                    </a:lnTo>
                    <a:cubicBezTo>
                      <a:pt x="0" y="43434"/>
                      <a:pt x="6228" y="28399"/>
                      <a:pt x="17313" y="17313"/>
                    </a:cubicBezTo>
                    <a:cubicBezTo>
                      <a:pt x="28399" y="6228"/>
                      <a:pt x="43434" y="0"/>
                      <a:pt x="59112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000712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9807" y="63617"/>
              <a:ext cx="4266076" cy="82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MONSTER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27613" y="7780021"/>
            <a:ext cx="3274267" cy="764446"/>
            <a:chOff x="0" y="0"/>
            <a:chExt cx="4365689" cy="101926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365689" cy="1019261"/>
              <a:chOff x="0" y="0"/>
              <a:chExt cx="1000712" cy="23363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00712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000712" h="233637">
                    <a:moveTo>
                      <a:pt x="59112" y="0"/>
                    </a:moveTo>
                    <a:lnTo>
                      <a:pt x="941600" y="0"/>
                    </a:lnTo>
                    <a:cubicBezTo>
                      <a:pt x="957278" y="0"/>
                      <a:pt x="972313" y="6228"/>
                      <a:pt x="983399" y="17313"/>
                    </a:cubicBezTo>
                    <a:cubicBezTo>
                      <a:pt x="994485" y="28399"/>
                      <a:pt x="1000712" y="43434"/>
                      <a:pt x="1000712" y="59112"/>
                    </a:cubicBezTo>
                    <a:lnTo>
                      <a:pt x="1000712" y="174525"/>
                    </a:lnTo>
                    <a:cubicBezTo>
                      <a:pt x="1000712" y="190203"/>
                      <a:pt x="994485" y="205238"/>
                      <a:pt x="983399" y="216324"/>
                    </a:cubicBezTo>
                    <a:cubicBezTo>
                      <a:pt x="972313" y="227409"/>
                      <a:pt x="957278" y="233637"/>
                      <a:pt x="941600" y="233637"/>
                    </a:cubicBezTo>
                    <a:lnTo>
                      <a:pt x="59112" y="233637"/>
                    </a:lnTo>
                    <a:cubicBezTo>
                      <a:pt x="43434" y="233637"/>
                      <a:pt x="28399" y="227409"/>
                      <a:pt x="17313" y="216324"/>
                    </a:cubicBezTo>
                    <a:cubicBezTo>
                      <a:pt x="6228" y="205238"/>
                      <a:pt x="0" y="190203"/>
                      <a:pt x="0" y="174525"/>
                    </a:cubicBezTo>
                    <a:lnTo>
                      <a:pt x="0" y="59112"/>
                    </a:lnTo>
                    <a:cubicBezTo>
                      <a:pt x="0" y="43434"/>
                      <a:pt x="6228" y="28399"/>
                      <a:pt x="17313" y="17313"/>
                    </a:cubicBezTo>
                    <a:cubicBezTo>
                      <a:pt x="28399" y="6228"/>
                      <a:pt x="43434" y="0"/>
                      <a:pt x="59112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000712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9807" y="63617"/>
              <a:ext cx="4266076" cy="82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DUNGEON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3130151" y="5370674"/>
            <a:ext cx="6032988" cy="6032988"/>
          </a:xfrm>
          <a:custGeom>
            <a:avLst/>
            <a:gdLst/>
            <a:ahLst/>
            <a:cxnLst/>
            <a:rect l="l" t="t" r="r" b="b"/>
            <a:pathLst>
              <a:path w="6032988" h="6032988">
                <a:moveTo>
                  <a:pt x="0" y="0"/>
                </a:moveTo>
                <a:lnTo>
                  <a:pt x="6032988" y="0"/>
                </a:lnTo>
                <a:lnTo>
                  <a:pt x="6032988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0" y="0"/>
            <a:ext cx="2938537" cy="2340144"/>
          </a:xfrm>
          <a:custGeom>
            <a:avLst/>
            <a:gdLst/>
            <a:ahLst/>
            <a:cxnLst/>
            <a:rect l="l" t="t" r="r" b="b"/>
            <a:pathLst>
              <a:path w="2938537" h="2340144">
                <a:moveTo>
                  <a:pt x="0" y="0"/>
                </a:moveTo>
                <a:lnTo>
                  <a:pt x="2938537" y="0"/>
                </a:lnTo>
                <a:lnTo>
                  <a:pt x="2938537" y="2340144"/>
                </a:lnTo>
                <a:lnTo>
                  <a:pt x="0" y="23401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141355" y="1085850"/>
            <a:ext cx="14005290" cy="146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9"/>
              </a:lnSpc>
            </a:pPr>
            <a:r>
              <a:rPr lang="en-US" sz="9999">
                <a:solidFill>
                  <a:srgbClr val="FF6088"/>
                </a:solidFill>
                <a:latin typeface="Stadio Now Display Bold"/>
              </a:rPr>
              <a:t>KONSTRUKTOR CLASS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59733" y="7032689"/>
            <a:ext cx="8680668" cy="1626780"/>
          </a:xfrm>
          <a:custGeom>
            <a:avLst/>
            <a:gdLst/>
            <a:ahLst/>
            <a:cxnLst/>
            <a:rect l="l" t="t" r="r" b="b"/>
            <a:pathLst>
              <a:path w="8680668" h="1626780">
                <a:moveTo>
                  <a:pt x="0" y="0"/>
                </a:moveTo>
                <a:lnTo>
                  <a:pt x="8680668" y="0"/>
                </a:lnTo>
                <a:lnTo>
                  <a:pt x="8680668" y="1626780"/>
                </a:lnTo>
                <a:lnTo>
                  <a:pt x="0" y="1626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10" r="-1237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9733" y="2593602"/>
            <a:ext cx="11888605" cy="1409482"/>
          </a:xfrm>
          <a:custGeom>
            <a:avLst/>
            <a:gdLst/>
            <a:ahLst/>
            <a:cxnLst/>
            <a:rect l="l" t="t" r="r" b="b"/>
            <a:pathLst>
              <a:path w="11888605" h="1409482">
                <a:moveTo>
                  <a:pt x="0" y="0"/>
                </a:moveTo>
                <a:lnTo>
                  <a:pt x="11888606" y="0"/>
                </a:lnTo>
                <a:lnTo>
                  <a:pt x="11888606" y="1409482"/>
                </a:lnTo>
                <a:lnTo>
                  <a:pt x="0" y="1409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04" r="-723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9733" y="4619604"/>
            <a:ext cx="8680668" cy="1796565"/>
          </a:xfrm>
          <a:custGeom>
            <a:avLst/>
            <a:gdLst/>
            <a:ahLst/>
            <a:cxnLst/>
            <a:rect l="l" t="t" r="r" b="b"/>
            <a:pathLst>
              <a:path w="8680668" h="1796565">
                <a:moveTo>
                  <a:pt x="0" y="0"/>
                </a:moveTo>
                <a:lnTo>
                  <a:pt x="8680668" y="0"/>
                </a:lnTo>
                <a:lnTo>
                  <a:pt x="8680668" y="1796565"/>
                </a:lnTo>
                <a:lnTo>
                  <a:pt x="0" y="1796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0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648083" y="2593602"/>
            <a:ext cx="3274267" cy="1428984"/>
            <a:chOff x="0" y="0"/>
            <a:chExt cx="4365689" cy="190531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365689" cy="1905312"/>
              <a:chOff x="0" y="0"/>
              <a:chExt cx="1000712" cy="4367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0712" cy="436740"/>
              </a:xfrm>
              <a:custGeom>
                <a:avLst/>
                <a:gdLst/>
                <a:ahLst/>
                <a:cxnLst/>
                <a:rect l="l" t="t" r="r" b="b"/>
                <a:pathLst>
                  <a:path w="1000712" h="436740">
                    <a:moveTo>
                      <a:pt x="59112" y="0"/>
                    </a:moveTo>
                    <a:lnTo>
                      <a:pt x="941600" y="0"/>
                    </a:lnTo>
                    <a:cubicBezTo>
                      <a:pt x="957278" y="0"/>
                      <a:pt x="972313" y="6228"/>
                      <a:pt x="983399" y="17313"/>
                    </a:cubicBezTo>
                    <a:cubicBezTo>
                      <a:pt x="994485" y="28399"/>
                      <a:pt x="1000712" y="43434"/>
                      <a:pt x="1000712" y="59112"/>
                    </a:cubicBezTo>
                    <a:lnTo>
                      <a:pt x="1000712" y="377628"/>
                    </a:lnTo>
                    <a:cubicBezTo>
                      <a:pt x="1000712" y="410274"/>
                      <a:pt x="974247" y="436740"/>
                      <a:pt x="941600" y="436740"/>
                    </a:cubicBezTo>
                    <a:lnTo>
                      <a:pt x="59112" y="436740"/>
                    </a:lnTo>
                    <a:cubicBezTo>
                      <a:pt x="43434" y="436740"/>
                      <a:pt x="28399" y="430512"/>
                      <a:pt x="17313" y="419426"/>
                    </a:cubicBezTo>
                    <a:cubicBezTo>
                      <a:pt x="6228" y="408341"/>
                      <a:pt x="0" y="393305"/>
                      <a:pt x="0" y="377628"/>
                    </a:cubicBezTo>
                    <a:lnTo>
                      <a:pt x="0" y="59112"/>
                    </a:lnTo>
                    <a:cubicBezTo>
                      <a:pt x="0" y="43434"/>
                      <a:pt x="6228" y="28399"/>
                      <a:pt x="17313" y="17313"/>
                    </a:cubicBezTo>
                    <a:cubicBezTo>
                      <a:pt x="28399" y="6228"/>
                      <a:pt x="43434" y="0"/>
                      <a:pt x="59112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00712" cy="4748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9807" y="63617"/>
              <a:ext cx="4266076" cy="1711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WILD MONSTER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11205" y="4803394"/>
            <a:ext cx="3274267" cy="1428984"/>
            <a:chOff x="0" y="0"/>
            <a:chExt cx="4365689" cy="190531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365689" cy="1905312"/>
              <a:chOff x="0" y="0"/>
              <a:chExt cx="1000712" cy="4367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00712" cy="436740"/>
              </a:xfrm>
              <a:custGeom>
                <a:avLst/>
                <a:gdLst/>
                <a:ahLst/>
                <a:cxnLst/>
                <a:rect l="l" t="t" r="r" b="b"/>
                <a:pathLst>
                  <a:path w="1000712" h="436740">
                    <a:moveTo>
                      <a:pt x="59112" y="0"/>
                    </a:moveTo>
                    <a:lnTo>
                      <a:pt x="941600" y="0"/>
                    </a:lnTo>
                    <a:cubicBezTo>
                      <a:pt x="957278" y="0"/>
                      <a:pt x="972313" y="6228"/>
                      <a:pt x="983399" y="17313"/>
                    </a:cubicBezTo>
                    <a:cubicBezTo>
                      <a:pt x="994485" y="28399"/>
                      <a:pt x="1000712" y="43434"/>
                      <a:pt x="1000712" y="59112"/>
                    </a:cubicBezTo>
                    <a:lnTo>
                      <a:pt x="1000712" y="377628"/>
                    </a:lnTo>
                    <a:cubicBezTo>
                      <a:pt x="1000712" y="410274"/>
                      <a:pt x="974247" y="436740"/>
                      <a:pt x="941600" y="436740"/>
                    </a:cubicBezTo>
                    <a:lnTo>
                      <a:pt x="59112" y="436740"/>
                    </a:lnTo>
                    <a:cubicBezTo>
                      <a:pt x="43434" y="436740"/>
                      <a:pt x="28399" y="430512"/>
                      <a:pt x="17313" y="419426"/>
                    </a:cubicBezTo>
                    <a:cubicBezTo>
                      <a:pt x="6228" y="408341"/>
                      <a:pt x="0" y="393305"/>
                      <a:pt x="0" y="377628"/>
                    </a:cubicBezTo>
                    <a:lnTo>
                      <a:pt x="0" y="59112"/>
                    </a:lnTo>
                    <a:cubicBezTo>
                      <a:pt x="0" y="43434"/>
                      <a:pt x="6228" y="28399"/>
                      <a:pt x="17313" y="17313"/>
                    </a:cubicBezTo>
                    <a:cubicBezTo>
                      <a:pt x="28399" y="6228"/>
                      <a:pt x="43434" y="0"/>
                      <a:pt x="59112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000712" cy="4748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9807" y="63617"/>
              <a:ext cx="4266076" cy="1711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PLAYER MONSTER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11205" y="7463856"/>
            <a:ext cx="3274267" cy="764446"/>
            <a:chOff x="0" y="0"/>
            <a:chExt cx="4365689" cy="101926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365689" cy="1019261"/>
              <a:chOff x="0" y="0"/>
              <a:chExt cx="1000712" cy="23363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00712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000712" h="233637">
                    <a:moveTo>
                      <a:pt x="59112" y="0"/>
                    </a:moveTo>
                    <a:lnTo>
                      <a:pt x="941600" y="0"/>
                    </a:lnTo>
                    <a:cubicBezTo>
                      <a:pt x="957278" y="0"/>
                      <a:pt x="972313" y="6228"/>
                      <a:pt x="983399" y="17313"/>
                    </a:cubicBezTo>
                    <a:cubicBezTo>
                      <a:pt x="994485" y="28399"/>
                      <a:pt x="1000712" y="43434"/>
                      <a:pt x="1000712" y="59112"/>
                    </a:cubicBezTo>
                    <a:lnTo>
                      <a:pt x="1000712" y="174525"/>
                    </a:lnTo>
                    <a:cubicBezTo>
                      <a:pt x="1000712" y="190203"/>
                      <a:pt x="994485" y="205238"/>
                      <a:pt x="983399" y="216324"/>
                    </a:cubicBezTo>
                    <a:cubicBezTo>
                      <a:pt x="972313" y="227409"/>
                      <a:pt x="957278" y="233637"/>
                      <a:pt x="941600" y="233637"/>
                    </a:cubicBezTo>
                    <a:lnTo>
                      <a:pt x="59112" y="233637"/>
                    </a:lnTo>
                    <a:cubicBezTo>
                      <a:pt x="43434" y="233637"/>
                      <a:pt x="28399" y="227409"/>
                      <a:pt x="17313" y="216324"/>
                    </a:cubicBezTo>
                    <a:cubicBezTo>
                      <a:pt x="6228" y="205238"/>
                      <a:pt x="0" y="190203"/>
                      <a:pt x="0" y="174525"/>
                    </a:cubicBezTo>
                    <a:lnTo>
                      <a:pt x="0" y="59112"/>
                    </a:lnTo>
                    <a:cubicBezTo>
                      <a:pt x="0" y="43434"/>
                      <a:pt x="6228" y="28399"/>
                      <a:pt x="17313" y="17313"/>
                    </a:cubicBezTo>
                    <a:cubicBezTo>
                      <a:pt x="28399" y="6228"/>
                      <a:pt x="43434" y="0"/>
                      <a:pt x="59112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000712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9807" y="63617"/>
              <a:ext cx="4266076" cy="82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ITEM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3130151" y="5370674"/>
            <a:ext cx="6032988" cy="6032988"/>
          </a:xfrm>
          <a:custGeom>
            <a:avLst/>
            <a:gdLst/>
            <a:ahLst/>
            <a:cxnLst/>
            <a:rect l="l" t="t" r="r" b="b"/>
            <a:pathLst>
              <a:path w="6032988" h="6032988">
                <a:moveTo>
                  <a:pt x="0" y="0"/>
                </a:moveTo>
                <a:lnTo>
                  <a:pt x="6032988" y="0"/>
                </a:lnTo>
                <a:lnTo>
                  <a:pt x="6032988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0" y="0"/>
            <a:ext cx="2938537" cy="2340144"/>
          </a:xfrm>
          <a:custGeom>
            <a:avLst/>
            <a:gdLst/>
            <a:ahLst/>
            <a:cxnLst/>
            <a:rect l="l" t="t" r="r" b="b"/>
            <a:pathLst>
              <a:path w="2938537" h="2340144">
                <a:moveTo>
                  <a:pt x="0" y="0"/>
                </a:moveTo>
                <a:lnTo>
                  <a:pt x="2938537" y="0"/>
                </a:lnTo>
                <a:lnTo>
                  <a:pt x="2938537" y="2340144"/>
                </a:lnTo>
                <a:lnTo>
                  <a:pt x="0" y="23401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141355" y="1085850"/>
            <a:ext cx="14005290" cy="146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9"/>
              </a:lnSpc>
            </a:pPr>
            <a:r>
              <a:rPr lang="en-US" sz="9999">
                <a:solidFill>
                  <a:srgbClr val="FF6088"/>
                </a:solidFill>
                <a:latin typeface="Stadio Now Display Bold"/>
              </a:rPr>
              <a:t>KONSTRUKTOR CLASS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8791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1944" y="-540135"/>
            <a:ext cx="11358406" cy="11358406"/>
          </a:xfrm>
          <a:custGeom>
            <a:avLst/>
            <a:gdLst/>
            <a:ahLst/>
            <a:cxnLst/>
            <a:rect l="l" t="t" r="r" b="b"/>
            <a:pathLst>
              <a:path w="11358406" h="11358406">
                <a:moveTo>
                  <a:pt x="0" y="0"/>
                </a:moveTo>
                <a:lnTo>
                  <a:pt x="11358406" y="0"/>
                </a:lnTo>
                <a:lnTo>
                  <a:pt x="11358406" y="11358406"/>
                </a:lnTo>
                <a:lnTo>
                  <a:pt x="0" y="1135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149" y="756048"/>
            <a:ext cx="16779702" cy="8774904"/>
            <a:chOff x="0" y="0"/>
            <a:chExt cx="4419345" cy="2311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19345" cy="2311086"/>
            </a:xfrm>
            <a:custGeom>
              <a:avLst/>
              <a:gdLst/>
              <a:ahLst/>
              <a:cxnLst/>
              <a:rect l="l" t="t" r="r" b="b"/>
              <a:pathLst>
                <a:path w="4419345" h="2311086">
                  <a:moveTo>
                    <a:pt x="43832" y="0"/>
                  </a:moveTo>
                  <a:lnTo>
                    <a:pt x="4375514" y="0"/>
                  </a:lnTo>
                  <a:cubicBezTo>
                    <a:pt x="4387138" y="0"/>
                    <a:pt x="4398287" y="4618"/>
                    <a:pt x="4406507" y="12838"/>
                  </a:cubicBezTo>
                  <a:cubicBezTo>
                    <a:pt x="4414727" y="21058"/>
                    <a:pt x="4419345" y="32207"/>
                    <a:pt x="4419345" y="43832"/>
                  </a:cubicBezTo>
                  <a:lnTo>
                    <a:pt x="4419345" y="2267254"/>
                  </a:lnTo>
                  <a:cubicBezTo>
                    <a:pt x="4419345" y="2291461"/>
                    <a:pt x="4399721" y="2311086"/>
                    <a:pt x="4375514" y="2311086"/>
                  </a:cubicBezTo>
                  <a:lnTo>
                    <a:pt x="43832" y="2311086"/>
                  </a:lnTo>
                  <a:cubicBezTo>
                    <a:pt x="32207" y="2311086"/>
                    <a:pt x="21058" y="2306468"/>
                    <a:pt x="12838" y="2298248"/>
                  </a:cubicBezTo>
                  <a:cubicBezTo>
                    <a:pt x="4618" y="2290028"/>
                    <a:pt x="0" y="2278879"/>
                    <a:pt x="0" y="2267254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19345" cy="234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305390" y="3311061"/>
            <a:ext cx="6109983" cy="1521889"/>
          </a:xfrm>
          <a:custGeom>
            <a:avLst/>
            <a:gdLst/>
            <a:ahLst/>
            <a:cxnLst/>
            <a:rect l="l" t="t" r="r" b="b"/>
            <a:pathLst>
              <a:path w="6109983" h="1521889">
                <a:moveTo>
                  <a:pt x="0" y="0"/>
                </a:moveTo>
                <a:lnTo>
                  <a:pt x="6109983" y="0"/>
                </a:lnTo>
                <a:lnTo>
                  <a:pt x="6109983" y="1521890"/>
                </a:lnTo>
                <a:lnTo>
                  <a:pt x="0" y="152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94" r="-75548" b="-145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05390" y="6320130"/>
            <a:ext cx="6109983" cy="1528709"/>
          </a:xfrm>
          <a:custGeom>
            <a:avLst/>
            <a:gdLst/>
            <a:ahLst/>
            <a:cxnLst/>
            <a:rect l="l" t="t" r="r" b="b"/>
            <a:pathLst>
              <a:path w="6109983" h="1528709">
                <a:moveTo>
                  <a:pt x="0" y="0"/>
                </a:moveTo>
                <a:lnTo>
                  <a:pt x="6109983" y="0"/>
                </a:lnTo>
                <a:lnTo>
                  <a:pt x="6109983" y="1528709"/>
                </a:lnTo>
                <a:lnTo>
                  <a:pt x="0" y="1528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93" t="-11532" r="-40757" b="-1729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86311" y="6320130"/>
            <a:ext cx="6192326" cy="1487401"/>
          </a:xfrm>
          <a:custGeom>
            <a:avLst/>
            <a:gdLst/>
            <a:ahLst/>
            <a:cxnLst/>
            <a:rect l="l" t="t" r="r" b="b"/>
            <a:pathLst>
              <a:path w="6192326" h="1487401">
                <a:moveTo>
                  <a:pt x="0" y="0"/>
                </a:moveTo>
                <a:lnTo>
                  <a:pt x="6192326" y="0"/>
                </a:lnTo>
                <a:lnTo>
                  <a:pt x="6192326" y="1487401"/>
                </a:lnTo>
                <a:lnTo>
                  <a:pt x="0" y="1487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6596" b="-793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14461" y="3311061"/>
            <a:ext cx="6164177" cy="1521889"/>
          </a:xfrm>
          <a:custGeom>
            <a:avLst/>
            <a:gdLst/>
            <a:ahLst/>
            <a:cxnLst/>
            <a:rect l="l" t="t" r="r" b="b"/>
            <a:pathLst>
              <a:path w="6164177" h="1521889">
                <a:moveTo>
                  <a:pt x="0" y="0"/>
                </a:moveTo>
                <a:lnTo>
                  <a:pt x="6164176" y="0"/>
                </a:lnTo>
                <a:lnTo>
                  <a:pt x="6164176" y="1521890"/>
                </a:lnTo>
                <a:lnTo>
                  <a:pt x="0" y="1521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402" r="-35093" b="-8379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653690" y="5139068"/>
            <a:ext cx="3972903" cy="764446"/>
            <a:chOff x="0" y="0"/>
            <a:chExt cx="5297204" cy="101926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297204" cy="1019261"/>
              <a:chOff x="0" y="0"/>
              <a:chExt cx="1214236" cy="23363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4236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214236" h="233637">
                    <a:moveTo>
                      <a:pt x="48717" y="0"/>
                    </a:moveTo>
                    <a:lnTo>
                      <a:pt x="1165519" y="0"/>
                    </a:lnTo>
                    <a:cubicBezTo>
                      <a:pt x="1192425" y="0"/>
                      <a:pt x="1214236" y="21811"/>
                      <a:pt x="1214236" y="48717"/>
                    </a:cubicBezTo>
                    <a:lnTo>
                      <a:pt x="1214236" y="184920"/>
                    </a:lnTo>
                    <a:cubicBezTo>
                      <a:pt x="1214236" y="211826"/>
                      <a:pt x="1192425" y="233637"/>
                      <a:pt x="1165519" y="233637"/>
                    </a:cubicBezTo>
                    <a:lnTo>
                      <a:pt x="48717" y="233637"/>
                    </a:lnTo>
                    <a:cubicBezTo>
                      <a:pt x="21811" y="233637"/>
                      <a:pt x="0" y="211826"/>
                      <a:pt x="0" y="184920"/>
                    </a:cubicBezTo>
                    <a:lnTo>
                      <a:pt x="0" y="48717"/>
                    </a:lnTo>
                    <a:cubicBezTo>
                      <a:pt x="0" y="21811"/>
                      <a:pt x="21811" y="0"/>
                      <a:pt x="48717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214236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0434" y="63617"/>
              <a:ext cx="5176337" cy="82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BATTLE ARENA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61454" y="5139068"/>
            <a:ext cx="3997855" cy="764446"/>
            <a:chOff x="0" y="0"/>
            <a:chExt cx="5330473" cy="101926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330473" cy="1019261"/>
              <a:chOff x="0" y="0"/>
              <a:chExt cx="1221862" cy="23363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21862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221862" h="233637">
                    <a:moveTo>
                      <a:pt x="48413" y="0"/>
                    </a:moveTo>
                    <a:lnTo>
                      <a:pt x="1173449" y="0"/>
                    </a:lnTo>
                    <a:cubicBezTo>
                      <a:pt x="1186289" y="0"/>
                      <a:pt x="1198603" y="5101"/>
                      <a:pt x="1207682" y="14180"/>
                    </a:cubicBezTo>
                    <a:cubicBezTo>
                      <a:pt x="1216761" y="23259"/>
                      <a:pt x="1221862" y="35573"/>
                      <a:pt x="1221862" y="48413"/>
                    </a:cubicBezTo>
                    <a:lnTo>
                      <a:pt x="1221862" y="185224"/>
                    </a:lnTo>
                    <a:cubicBezTo>
                      <a:pt x="1221862" y="198064"/>
                      <a:pt x="1216761" y="210378"/>
                      <a:pt x="1207682" y="219457"/>
                    </a:cubicBezTo>
                    <a:cubicBezTo>
                      <a:pt x="1198603" y="228536"/>
                      <a:pt x="1186289" y="233637"/>
                      <a:pt x="1173449" y="233637"/>
                    </a:cubicBezTo>
                    <a:lnTo>
                      <a:pt x="48413" y="233637"/>
                    </a:lnTo>
                    <a:cubicBezTo>
                      <a:pt x="35573" y="233637"/>
                      <a:pt x="23259" y="228536"/>
                      <a:pt x="14180" y="219457"/>
                    </a:cubicBezTo>
                    <a:cubicBezTo>
                      <a:pt x="5101" y="210378"/>
                      <a:pt x="0" y="198064"/>
                      <a:pt x="0" y="185224"/>
                    </a:cubicBezTo>
                    <a:lnTo>
                      <a:pt x="0" y="48413"/>
                    </a:lnTo>
                    <a:cubicBezTo>
                      <a:pt x="0" y="35573"/>
                      <a:pt x="5101" y="23259"/>
                      <a:pt x="14180" y="14180"/>
                    </a:cubicBezTo>
                    <a:cubicBezTo>
                      <a:pt x="23259" y="5101"/>
                      <a:pt x="35573" y="0"/>
                      <a:pt x="48413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221862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60813" y="63617"/>
              <a:ext cx="5208846" cy="82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GAME PROGRES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03008" y="8112331"/>
            <a:ext cx="3274267" cy="764446"/>
            <a:chOff x="0" y="0"/>
            <a:chExt cx="4365689" cy="101926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365689" cy="1019261"/>
              <a:chOff x="0" y="0"/>
              <a:chExt cx="1000712" cy="23363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00712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000712" h="233637">
                    <a:moveTo>
                      <a:pt x="59112" y="0"/>
                    </a:moveTo>
                    <a:lnTo>
                      <a:pt x="941600" y="0"/>
                    </a:lnTo>
                    <a:cubicBezTo>
                      <a:pt x="957278" y="0"/>
                      <a:pt x="972313" y="6228"/>
                      <a:pt x="983399" y="17313"/>
                    </a:cubicBezTo>
                    <a:cubicBezTo>
                      <a:pt x="994485" y="28399"/>
                      <a:pt x="1000712" y="43434"/>
                      <a:pt x="1000712" y="59112"/>
                    </a:cubicBezTo>
                    <a:lnTo>
                      <a:pt x="1000712" y="174525"/>
                    </a:lnTo>
                    <a:cubicBezTo>
                      <a:pt x="1000712" y="190203"/>
                      <a:pt x="994485" y="205238"/>
                      <a:pt x="983399" y="216324"/>
                    </a:cubicBezTo>
                    <a:cubicBezTo>
                      <a:pt x="972313" y="227409"/>
                      <a:pt x="957278" y="233637"/>
                      <a:pt x="941600" y="233637"/>
                    </a:cubicBezTo>
                    <a:lnTo>
                      <a:pt x="59112" y="233637"/>
                    </a:lnTo>
                    <a:cubicBezTo>
                      <a:pt x="43434" y="233637"/>
                      <a:pt x="28399" y="227409"/>
                      <a:pt x="17313" y="216324"/>
                    </a:cubicBezTo>
                    <a:cubicBezTo>
                      <a:pt x="6228" y="205238"/>
                      <a:pt x="0" y="190203"/>
                      <a:pt x="0" y="174525"/>
                    </a:cubicBezTo>
                    <a:lnTo>
                      <a:pt x="0" y="59112"/>
                    </a:lnTo>
                    <a:cubicBezTo>
                      <a:pt x="0" y="43434"/>
                      <a:pt x="6228" y="28399"/>
                      <a:pt x="17313" y="17313"/>
                    </a:cubicBezTo>
                    <a:cubicBezTo>
                      <a:pt x="28399" y="6228"/>
                      <a:pt x="43434" y="0"/>
                      <a:pt x="59112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000712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9807" y="63617"/>
              <a:ext cx="4266076" cy="82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ELEMENT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723248" y="8112331"/>
            <a:ext cx="3274267" cy="764446"/>
            <a:chOff x="0" y="0"/>
            <a:chExt cx="4365689" cy="101926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365689" cy="1019261"/>
              <a:chOff x="0" y="0"/>
              <a:chExt cx="1000712" cy="23363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0712" cy="233637"/>
              </a:xfrm>
              <a:custGeom>
                <a:avLst/>
                <a:gdLst/>
                <a:ahLst/>
                <a:cxnLst/>
                <a:rect l="l" t="t" r="r" b="b"/>
                <a:pathLst>
                  <a:path w="1000712" h="233637">
                    <a:moveTo>
                      <a:pt x="59112" y="0"/>
                    </a:moveTo>
                    <a:lnTo>
                      <a:pt x="941600" y="0"/>
                    </a:lnTo>
                    <a:cubicBezTo>
                      <a:pt x="957278" y="0"/>
                      <a:pt x="972313" y="6228"/>
                      <a:pt x="983399" y="17313"/>
                    </a:cubicBezTo>
                    <a:cubicBezTo>
                      <a:pt x="994485" y="28399"/>
                      <a:pt x="1000712" y="43434"/>
                      <a:pt x="1000712" y="59112"/>
                    </a:cubicBezTo>
                    <a:lnTo>
                      <a:pt x="1000712" y="174525"/>
                    </a:lnTo>
                    <a:cubicBezTo>
                      <a:pt x="1000712" y="190203"/>
                      <a:pt x="994485" y="205238"/>
                      <a:pt x="983399" y="216324"/>
                    </a:cubicBezTo>
                    <a:cubicBezTo>
                      <a:pt x="972313" y="227409"/>
                      <a:pt x="957278" y="233637"/>
                      <a:pt x="941600" y="233637"/>
                    </a:cubicBezTo>
                    <a:lnTo>
                      <a:pt x="59112" y="233637"/>
                    </a:lnTo>
                    <a:cubicBezTo>
                      <a:pt x="43434" y="233637"/>
                      <a:pt x="28399" y="227409"/>
                      <a:pt x="17313" y="216324"/>
                    </a:cubicBezTo>
                    <a:cubicBezTo>
                      <a:pt x="6228" y="205238"/>
                      <a:pt x="0" y="190203"/>
                      <a:pt x="0" y="174525"/>
                    </a:cubicBezTo>
                    <a:lnTo>
                      <a:pt x="0" y="59112"/>
                    </a:lnTo>
                    <a:cubicBezTo>
                      <a:pt x="0" y="43434"/>
                      <a:pt x="6228" y="28399"/>
                      <a:pt x="17313" y="17313"/>
                    </a:cubicBezTo>
                    <a:cubicBezTo>
                      <a:pt x="28399" y="6228"/>
                      <a:pt x="43434" y="0"/>
                      <a:pt x="59112" y="0"/>
                    </a:cubicBezTo>
                    <a:close/>
                  </a:path>
                </a:pathLst>
              </a:custGeom>
              <a:solidFill>
                <a:srgbClr val="FF6088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000712" cy="271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9807" y="63617"/>
              <a:ext cx="4266076" cy="82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65"/>
                </a:lnSpc>
                <a:spcBef>
                  <a:spcPct val="0"/>
                </a:spcBef>
              </a:pPr>
              <a:r>
                <a:rPr lang="en-US" sz="3761">
                  <a:solidFill>
                    <a:srgbClr val="FFFFFF"/>
                  </a:solidFill>
                  <a:latin typeface="Bree Serif"/>
                </a:rPr>
                <a:t>HOMEBASE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13130151" y="5370674"/>
            <a:ext cx="6032988" cy="6032988"/>
          </a:xfrm>
          <a:custGeom>
            <a:avLst/>
            <a:gdLst/>
            <a:ahLst/>
            <a:cxnLst/>
            <a:rect l="l" t="t" r="r" b="b"/>
            <a:pathLst>
              <a:path w="6032988" h="6032988">
                <a:moveTo>
                  <a:pt x="0" y="0"/>
                </a:moveTo>
                <a:lnTo>
                  <a:pt x="6032988" y="0"/>
                </a:lnTo>
                <a:lnTo>
                  <a:pt x="6032988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0" y="0"/>
            <a:ext cx="2938537" cy="2340144"/>
          </a:xfrm>
          <a:custGeom>
            <a:avLst/>
            <a:gdLst/>
            <a:ahLst/>
            <a:cxnLst/>
            <a:rect l="l" t="t" r="r" b="b"/>
            <a:pathLst>
              <a:path w="2938537" h="2340144">
                <a:moveTo>
                  <a:pt x="0" y="0"/>
                </a:moveTo>
                <a:lnTo>
                  <a:pt x="2938537" y="0"/>
                </a:lnTo>
                <a:lnTo>
                  <a:pt x="2938537" y="2340144"/>
                </a:lnTo>
                <a:lnTo>
                  <a:pt x="0" y="23401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141355" y="1085850"/>
            <a:ext cx="14005290" cy="146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9"/>
              </a:lnSpc>
            </a:pPr>
            <a:r>
              <a:rPr lang="en-US" sz="9999">
                <a:solidFill>
                  <a:srgbClr val="FF6088"/>
                </a:solidFill>
                <a:latin typeface="Stadio Now Display Bold"/>
              </a:rPr>
              <a:t>KONSTRUKTOR CLASS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213</Words>
  <Application>Microsoft Office PowerPoint</Application>
  <PresentationFormat>Custom</PresentationFormat>
  <Paragraphs>50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Bree Serif</vt:lpstr>
      <vt:lpstr>Arial</vt:lpstr>
      <vt:lpstr>Calibri</vt:lpstr>
      <vt:lpstr>Stadio Now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PBO POKEMON</dc:title>
  <cp:lastModifiedBy>WAHYU DWI LAKSANA PUTRI</cp:lastModifiedBy>
  <cp:revision>2</cp:revision>
  <dcterms:created xsi:type="dcterms:W3CDTF">2006-08-16T00:00:00Z</dcterms:created>
  <dcterms:modified xsi:type="dcterms:W3CDTF">2024-05-26T10:18:41Z</dcterms:modified>
  <dc:identifier>DAGGRkeus98</dc:identifier>
</cp:coreProperties>
</file>